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Staatliches"/>
      <p:regular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Montserrat Black"/>
      <p:bold r:id="rId36"/>
      <p:boldItalic r:id="rId37"/>
    </p:embeddedFont>
    <p:embeddedFont>
      <p:font typeface="Montserrat Medium"/>
      <p:regular r:id="rId38"/>
      <p:bold r:id="rId39"/>
      <p:italic r:id="rId40"/>
      <p:boldItalic r:id="rId41"/>
    </p:embeddedFont>
    <p:embeddedFont>
      <p:font typeface="Roboto Condensed Light"/>
      <p:regular r:id="rId42"/>
      <p:bold r:id="rId43"/>
      <p:italic r:id="rId44"/>
      <p:boldItalic r:id="rId45"/>
    </p:embeddedFont>
    <p:embeddedFont>
      <p:font typeface="Manrope Medium"/>
      <p:regular r:id="rId46"/>
      <p:bold r:id="rId47"/>
    </p:embeddedFont>
    <p:embeddedFont>
      <p:font typeface="Montserrat ExtraBold"/>
      <p:bold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italic.fntdata"/><Relationship Id="rId42" Type="http://schemas.openxmlformats.org/officeDocument/2006/relationships/font" Target="fonts/RobotoCondensedLight-regular.fntdata"/><Relationship Id="rId41" Type="http://schemas.openxmlformats.org/officeDocument/2006/relationships/font" Target="fonts/MontserratMedium-boldItalic.fntdata"/><Relationship Id="rId44" Type="http://schemas.openxmlformats.org/officeDocument/2006/relationships/font" Target="fonts/RobotoCondensedLight-italic.fntdata"/><Relationship Id="rId43" Type="http://schemas.openxmlformats.org/officeDocument/2006/relationships/font" Target="fonts/RobotoCondensedLight-bold.fntdata"/><Relationship Id="rId46" Type="http://schemas.openxmlformats.org/officeDocument/2006/relationships/font" Target="fonts/ManropeMedium-regular.fntdata"/><Relationship Id="rId45" Type="http://schemas.openxmlformats.org/officeDocument/2006/relationships/font" Target="fonts/RobotoCondensed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ExtraBold-bold.fntdata"/><Relationship Id="rId47" Type="http://schemas.openxmlformats.org/officeDocument/2006/relationships/font" Target="fonts/ManropeMedium-bold.fntdata"/><Relationship Id="rId49" Type="http://schemas.openxmlformats.org/officeDocument/2006/relationships/font" Target="fonts/Montserrat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taatliches-regular.fntdata"/><Relationship Id="rId30" Type="http://schemas.openxmlformats.org/officeDocument/2006/relationships/slide" Target="slides/slide25.xml"/><Relationship Id="rId33" Type="http://schemas.openxmlformats.org/officeDocument/2006/relationships/font" Target="fonts/Montserrat-bold.fntdata"/><Relationship Id="rId32" Type="http://schemas.openxmlformats.org/officeDocument/2006/relationships/font" Target="fonts/Montserrat-regular.fntdata"/><Relationship Id="rId35" Type="http://schemas.openxmlformats.org/officeDocument/2006/relationships/font" Target="fonts/Montserrat-boldItalic.fntdata"/><Relationship Id="rId34" Type="http://schemas.openxmlformats.org/officeDocument/2006/relationships/font" Target="fonts/Montserrat-italic.fntdata"/><Relationship Id="rId37" Type="http://schemas.openxmlformats.org/officeDocument/2006/relationships/font" Target="fonts/MontserratBlack-boldItalic.fntdata"/><Relationship Id="rId36" Type="http://schemas.openxmlformats.org/officeDocument/2006/relationships/font" Target="fonts/MontserratBlack-bold.fntdata"/><Relationship Id="rId39" Type="http://schemas.openxmlformats.org/officeDocument/2006/relationships/font" Target="fonts/MontserratMedium-bold.fntdata"/><Relationship Id="rId38" Type="http://schemas.openxmlformats.org/officeDocument/2006/relationships/font" Target="fonts/MontserratMedium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2ce4dbe253d_7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2ce4dbe253d_7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2ce4dbe253d_7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2ce4dbe253d_7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2ce4dbe253d_7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2ce4dbe253d_7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2ce4dbe253d_48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2ce4dbe253d_4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2ce4dbe253d_4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2ce4dbe253d_4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2ce4dbe253d_48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4" name="Google Shape;1934;g2ce4dbe253d_4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g2ce4dbe253d_48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0" name="Google Shape;1940;g2ce4dbe253d_48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2ce4dbe253d_48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2ce4dbe253d_48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24b657abd9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24b657abd9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24b657abd9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24b657abd9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2ce48a6c80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0" name="Google Shape;1830;g2ce48a6c80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g2ce4dbe253d_48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4" name="Google Shape;1964;g2ce4dbe253d_48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2ce4dbe253d_48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2ce4dbe253d_48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2ce4dbe253d_48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2ce4dbe253d_48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2ce4dbe253d_48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2ce4dbe253d_48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2ce4dbe253d_48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2ce4dbe253d_48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24b834ca07e_0_1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Google Shape;2042;g24b834ca07e_0_1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ce48a6c80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2ce48a6c80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2ce4dbe253d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2ce4dbe253d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2ce4dbe253d_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2ce4dbe253d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24b657abd9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24b657abd9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2ce4dbe253d_7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2ce4dbe253d_7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2ce4dbe253d_7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2ce4dbe253d_7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24b657abd9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24b657abd9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2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3.png"/><Relationship Id="rId4" Type="http://schemas.openxmlformats.org/officeDocument/2006/relationships/image" Target="../media/image18.png"/><Relationship Id="rId5" Type="http://schemas.openxmlformats.org/officeDocument/2006/relationships/image" Target="../media/image3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2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6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6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61.png"/><Relationship Id="rId4" Type="http://schemas.openxmlformats.org/officeDocument/2006/relationships/image" Target="../media/image27.png"/><Relationship Id="rId5" Type="http://schemas.openxmlformats.org/officeDocument/2006/relationships/image" Target="../media/image6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6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7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5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Relationship Id="rId3" Type="http://schemas.openxmlformats.org/officeDocument/2006/relationships/image" Target="../media/image6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Relationship Id="rId3" Type="http://schemas.openxmlformats.org/officeDocument/2006/relationships/image" Target="../media/image6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Relationship Id="rId3" Type="http://schemas.openxmlformats.org/officeDocument/2006/relationships/image" Target="../media/image7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2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11200" y="3592475"/>
            <a:ext cx="36609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rect b="b" l="l" r="r" t="t"/>
            <a:pathLst>
              <a:path extrusionOk="0" h="8282" w="15223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rect b="b" l="l" r="r" t="t"/>
              <a:pathLst>
                <a:path extrusionOk="0" h="14974" w="52092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rect b="b" l="l" r="r" t="t"/>
              <a:pathLst>
                <a:path extrusionOk="0" h="8631" w="3685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1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235" name="Google Shape;235;p11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1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Google Shape;237;p11"/>
          <p:cNvSpPr txBox="1"/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8" name="Google Shape;238;p11"/>
          <p:cNvSpPr txBox="1"/>
          <p:nvPr>
            <p:ph idx="1" type="subTitle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239" name="Google Shape;239;p11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240" name="Google Shape;240;p11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" name="Google Shape;243;p11"/>
          <p:cNvGrpSpPr/>
          <p:nvPr/>
        </p:nvGrpSpPr>
        <p:grpSpPr>
          <a:xfrm>
            <a:off x="-665807" y="3431750"/>
            <a:ext cx="3632735" cy="2280574"/>
            <a:chOff x="-665807" y="3431750"/>
            <a:chExt cx="3632735" cy="2280574"/>
          </a:xfrm>
        </p:grpSpPr>
        <p:sp>
          <p:nvSpPr>
            <p:cNvPr id="244" name="Google Shape;244;p11"/>
            <p:cNvSpPr/>
            <p:nvPr/>
          </p:nvSpPr>
          <p:spPr>
            <a:xfrm flipH="1" rot="6847533">
              <a:off x="-356027" y="4216323"/>
              <a:ext cx="1115230" cy="140137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5" name="Google Shape;245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1174" y="3431750"/>
              <a:ext cx="3188102" cy="1793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" name="Google Shape;246;p11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247" name="Google Shape;247;p11"/>
            <p:cNvSpPr/>
            <p:nvPr/>
          </p:nvSpPr>
          <p:spPr>
            <a:xfrm rot="5400000">
              <a:off x="7067264" y="992333"/>
              <a:ext cx="3234092" cy="112636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 rot="5400000">
              <a:off x="5122604" y="1355258"/>
              <a:ext cx="5541677" cy="2708096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1"/>
            <p:cNvSpPr/>
            <p:nvPr/>
          </p:nvSpPr>
          <p:spPr>
            <a:xfrm rot="5400000">
              <a:off x="8312439" y="3758803"/>
              <a:ext cx="789976" cy="367362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 rot="5400000">
              <a:off x="8117397" y="2029632"/>
              <a:ext cx="1785149" cy="431683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1"/>
            <p:cNvSpPr/>
            <p:nvPr/>
          </p:nvSpPr>
          <p:spPr>
            <a:xfrm rot="5400000">
              <a:off x="7731018" y="2865736"/>
              <a:ext cx="2407783" cy="581808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2" name="Google Shape;252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"/>
          <p:cNvSpPr/>
          <p:nvPr/>
        </p:nvSpPr>
        <p:spPr>
          <a:xfrm>
            <a:off x="8141194" y="779020"/>
            <a:ext cx="114841" cy="114841"/>
          </a:xfrm>
          <a:custGeom>
            <a:rect b="b" l="l" r="r" t="t"/>
            <a:pathLst>
              <a:path extrusionOk="0" h="1145" w="1145">
                <a:moveTo>
                  <a:pt x="573" y="1"/>
                </a:moveTo>
                <a:cubicBezTo>
                  <a:pt x="258" y="1"/>
                  <a:pt x="1" y="255"/>
                  <a:pt x="1" y="573"/>
                </a:cubicBezTo>
                <a:cubicBezTo>
                  <a:pt x="1" y="887"/>
                  <a:pt x="258" y="1145"/>
                  <a:pt x="573" y="1145"/>
                </a:cubicBezTo>
                <a:cubicBezTo>
                  <a:pt x="891" y="1145"/>
                  <a:pt x="1145" y="887"/>
                  <a:pt x="1145" y="573"/>
                </a:cubicBezTo>
                <a:cubicBezTo>
                  <a:pt x="1145" y="255"/>
                  <a:pt x="891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2"/>
          <p:cNvSpPr/>
          <p:nvPr/>
        </p:nvSpPr>
        <p:spPr>
          <a:xfrm>
            <a:off x="4496394" y="27193"/>
            <a:ext cx="114841" cy="114841"/>
          </a:xfrm>
          <a:custGeom>
            <a:rect b="b" l="l" r="r" t="t"/>
            <a:pathLst>
              <a:path extrusionOk="0" h="1145" w="1145">
                <a:moveTo>
                  <a:pt x="572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4"/>
                  <a:pt x="572" y="1144"/>
                </a:cubicBezTo>
                <a:cubicBezTo>
                  <a:pt x="890" y="1144"/>
                  <a:pt x="1145" y="891"/>
                  <a:pt x="1145" y="573"/>
                </a:cubicBezTo>
                <a:cubicBezTo>
                  <a:pt x="1145" y="258"/>
                  <a:pt x="890" y="0"/>
                  <a:pt x="5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2"/>
          <p:cNvSpPr/>
          <p:nvPr/>
        </p:nvSpPr>
        <p:spPr>
          <a:xfrm>
            <a:off x="7913720" y="478129"/>
            <a:ext cx="94380" cy="86557"/>
          </a:xfrm>
          <a:custGeom>
            <a:rect b="b" l="l" r="r" t="t"/>
            <a:pathLst>
              <a:path extrusionOk="0" h="863" w="941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2"/>
          <p:cNvSpPr/>
          <p:nvPr/>
        </p:nvSpPr>
        <p:spPr>
          <a:xfrm>
            <a:off x="1207835" y="45487"/>
            <a:ext cx="6923436" cy="4730331"/>
          </a:xfrm>
          <a:custGeom>
            <a:rect b="b" l="l" r="r" t="t"/>
            <a:pathLst>
              <a:path extrusionOk="0" h="47163" w="69029">
                <a:moveTo>
                  <a:pt x="49721" y="1"/>
                </a:moveTo>
                <a:cubicBezTo>
                  <a:pt x="45687" y="1"/>
                  <a:pt x="41583" y="1235"/>
                  <a:pt x="37957" y="3081"/>
                </a:cubicBezTo>
                <a:cubicBezTo>
                  <a:pt x="34762" y="4714"/>
                  <a:pt x="31698" y="6871"/>
                  <a:pt x="28119" y="7346"/>
                </a:cubicBezTo>
                <a:cubicBezTo>
                  <a:pt x="27557" y="7420"/>
                  <a:pt x="26998" y="7453"/>
                  <a:pt x="26440" y="7453"/>
                </a:cubicBezTo>
                <a:cubicBezTo>
                  <a:pt x="24560" y="7453"/>
                  <a:pt x="22694" y="7106"/>
                  <a:pt x="20823" y="6922"/>
                </a:cubicBezTo>
                <a:cubicBezTo>
                  <a:pt x="19960" y="6838"/>
                  <a:pt x="19084" y="6794"/>
                  <a:pt x="18201" y="6794"/>
                </a:cubicBezTo>
                <a:cubicBezTo>
                  <a:pt x="13150" y="6797"/>
                  <a:pt x="7908" y="8210"/>
                  <a:pt x="4382" y="11548"/>
                </a:cubicBezTo>
                <a:cubicBezTo>
                  <a:pt x="1720" y="14063"/>
                  <a:pt x="285" y="17468"/>
                  <a:pt x="121" y="20803"/>
                </a:cubicBezTo>
                <a:cubicBezTo>
                  <a:pt x="1" y="23245"/>
                  <a:pt x="466" y="25911"/>
                  <a:pt x="1583" y="28092"/>
                </a:cubicBezTo>
                <a:cubicBezTo>
                  <a:pt x="2837" y="30540"/>
                  <a:pt x="5858" y="32608"/>
                  <a:pt x="4924" y="35354"/>
                </a:cubicBezTo>
                <a:cubicBezTo>
                  <a:pt x="4915" y="35388"/>
                  <a:pt x="4901" y="35425"/>
                  <a:pt x="4891" y="35458"/>
                </a:cubicBezTo>
                <a:cubicBezTo>
                  <a:pt x="3731" y="38967"/>
                  <a:pt x="6417" y="42422"/>
                  <a:pt x="9909" y="42422"/>
                </a:cubicBezTo>
                <a:cubicBezTo>
                  <a:pt x="10257" y="42422"/>
                  <a:pt x="10615" y="42386"/>
                  <a:pt x="10979" y="42315"/>
                </a:cubicBezTo>
                <a:cubicBezTo>
                  <a:pt x="13826" y="41744"/>
                  <a:pt x="16716" y="41459"/>
                  <a:pt x="19599" y="41459"/>
                </a:cubicBezTo>
                <a:cubicBezTo>
                  <a:pt x="23289" y="41459"/>
                  <a:pt x="26972" y="41924"/>
                  <a:pt x="30564" y="42851"/>
                </a:cubicBezTo>
                <a:lnTo>
                  <a:pt x="46758" y="47035"/>
                </a:lnTo>
                <a:cubicBezTo>
                  <a:pt x="47584" y="47118"/>
                  <a:pt x="48410" y="47163"/>
                  <a:pt x="49236" y="47163"/>
                </a:cubicBezTo>
                <a:cubicBezTo>
                  <a:pt x="55512" y="47163"/>
                  <a:pt x="61579" y="44700"/>
                  <a:pt x="66095" y="40248"/>
                </a:cubicBezTo>
                <a:cubicBezTo>
                  <a:pt x="67807" y="37622"/>
                  <a:pt x="69029" y="36007"/>
                  <a:pt x="68915" y="31016"/>
                </a:cubicBezTo>
                <a:cubicBezTo>
                  <a:pt x="68798" y="26009"/>
                  <a:pt x="62814" y="19723"/>
                  <a:pt x="61931" y="17615"/>
                </a:cubicBezTo>
                <a:cubicBezTo>
                  <a:pt x="61057" y="15538"/>
                  <a:pt x="63276" y="11481"/>
                  <a:pt x="62924" y="9260"/>
                </a:cubicBezTo>
                <a:cubicBezTo>
                  <a:pt x="62148" y="4356"/>
                  <a:pt x="57559" y="867"/>
                  <a:pt x="52140" y="158"/>
                </a:cubicBezTo>
                <a:cubicBezTo>
                  <a:pt x="51340" y="51"/>
                  <a:pt x="50531" y="1"/>
                  <a:pt x="497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2"/>
          <p:cNvSpPr/>
          <p:nvPr/>
        </p:nvSpPr>
        <p:spPr>
          <a:xfrm>
            <a:off x="7985073" y="1238086"/>
            <a:ext cx="2272976" cy="1807954"/>
          </a:xfrm>
          <a:custGeom>
            <a:rect b="b" l="l" r="r" t="t"/>
            <a:pathLst>
              <a:path extrusionOk="0" h="8531" w="10725">
                <a:moveTo>
                  <a:pt x="5102" y="1"/>
                </a:moveTo>
                <a:cubicBezTo>
                  <a:pt x="3336" y="1"/>
                  <a:pt x="1519" y="586"/>
                  <a:pt x="924" y="1918"/>
                </a:cubicBezTo>
                <a:cubicBezTo>
                  <a:pt x="1" y="3975"/>
                  <a:pt x="3175" y="5526"/>
                  <a:pt x="4529" y="7329"/>
                </a:cubicBezTo>
                <a:cubicBezTo>
                  <a:pt x="5175" y="8186"/>
                  <a:pt x="5888" y="8530"/>
                  <a:pt x="6584" y="8530"/>
                </a:cubicBezTo>
                <a:cubicBezTo>
                  <a:pt x="7921" y="8530"/>
                  <a:pt x="9196" y="7249"/>
                  <a:pt x="9801" y="5895"/>
                </a:cubicBezTo>
                <a:cubicBezTo>
                  <a:pt x="10725" y="3837"/>
                  <a:pt x="9801" y="1422"/>
                  <a:pt x="7744" y="502"/>
                </a:cubicBezTo>
                <a:cubicBezTo>
                  <a:pt x="7018" y="175"/>
                  <a:pt x="6068" y="1"/>
                  <a:pt x="5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2"/>
          <p:cNvSpPr/>
          <p:nvPr/>
        </p:nvSpPr>
        <p:spPr>
          <a:xfrm>
            <a:off x="684799" y="3167397"/>
            <a:ext cx="851626" cy="772190"/>
          </a:xfrm>
          <a:custGeom>
            <a:rect b="b" l="l" r="r" t="t"/>
            <a:pathLst>
              <a:path extrusionOk="0" h="7699" w="8491">
                <a:moveTo>
                  <a:pt x="4102" y="1"/>
                </a:moveTo>
                <a:cubicBezTo>
                  <a:pt x="3038" y="1"/>
                  <a:pt x="1990" y="322"/>
                  <a:pt x="1348" y="1095"/>
                </a:cubicBezTo>
                <a:cubicBezTo>
                  <a:pt x="0" y="2710"/>
                  <a:pt x="2031" y="4550"/>
                  <a:pt x="2556" y="6310"/>
                </a:cubicBezTo>
                <a:cubicBezTo>
                  <a:pt x="2854" y="7310"/>
                  <a:pt x="3446" y="7698"/>
                  <a:pt x="4135" y="7698"/>
                </a:cubicBezTo>
                <a:cubicBezTo>
                  <a:pt x="5138" y="7698"/>
                  <a:pt x="6343" y="6875"/>
                  <a:pt x="7142" y="5918"/>
                </a:cubicBezTo>
                <a:cubicBezTo>
                  <a:pt x="8487" y="4299"/>
                  <a:pt x="8490" y="2085"/>
                  <a:pt x="7149" y="964"/>
                </a:cubicBezTo>
                <a:cubicBezTo>
                  <a:pt x="6446" y="382"/>
                  <a:pt x="5266" y="1"/>
                  <a:pt x="41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2"/>
          <p:cNvSpPr/>
          <p:nvPr/>
        </p:nvSpPr>
        <p:spPr>
          <a:xfrm>
            <a:off x="1810334" y="811416"/>
            <a:ext cx="5757979" cy="4004277"/>
          </a:xfrm>
          <a:custGeom>
            <a:rect b="b" l="l" r="r" t="t"/>
            <a:pathLst>
              <a:path extrusionOk="0" h="39924" w="57409">
                <a:moveTo>
                  <a:pt x="41442" y="1"/>
                </a:moveTo>
                <a:cubicBezTo>
                  <a:pt x="40809" y="1"/>
                  <a:pt x="40177" y="37"/>
                  <a:pt x="39550" y="109"/>
                </a:cubicBezTo>
                <a:cubicBezTo>
                  <a:pt x="35241" y="597"/>
                  <a:pt x="30969" y="3304"/>
                  <a:pt x="26644" y="3304"/>
                </a:cubicBezTo>
                <a:cubicBezTo>
                  <a:pt x="26399" y="3304"/>
                  <a:pt x="26154" y="3295"/>
                  <a:pt x="25908" y="3277"/>
                </a:cubicBezTo>
                <a:cubicBezTo>
                  <a:pt x="23814" y="3120"/>
                  <a:pt x="21881" y="2180"/>
                  <a:pt x="19898" y="1501"/>
                </a:cubicBezTo>
                <a:cubicBezTo>
                  <a:pt x="17859" y="802"/>
                  <a:pt x="15655" y="398"/>
                  <a:pt x="13483" y="398"/>
                </a:cubicBezTo>
                <a:cubicBezTo>
                  <a:pt x="10616" y="398"/>
                  <a:pt x="7802" y="1102"/>
                  <a:pt x="5494" y="2762"/>
                </a:cubicBezTo>
                <a:cubicBezTo>
                  <a:pt x="2888" y="4632"/>
                  <a:pt x="1162" y="7572"/>
                  <a:pt x="507" y="10686"/>
                </a:cubicBezTo>
                <a:cubicBezTo>
                  <a:pt x="28" y="12968"/>
                  <a:pt x="1" y="15570"/>
                  <a:pt x="593" y="17834"/>
                </a:cubicBezTo>
                <a:cubicBezTo>
                  <a:pt x="1256" y="20380"/>
                  <a:pt x="2329" y="22601"/>
                  <a:pt x="2245" y="25314"/>
                </a:cubicBezTo>
                <a:cubicBezTo>
                  <a:pt x="2159" y="28181"/>
                  <a:pt x="1580" y="30659"/>
                  <a:pt x="2078" y="33589"/>
                </a:cubicBezTo>
                <a:cubicBezTo>
                  <a:pt x="2736" y="37451"/>
                  <a:pt x="6385" y="39923"/>
                  <a:pt x="11969" y="39923"/>
                </a:cubicBezTo>
                <a:cubicBezTo>
                  <a:pt x="14052" y="39923"/>
                  <a:pt x="16405" y="39579"/>
                  <a:pt x="18971" y="38835"/>
                </a:cubicBezTo>
                <a:cubicBezTo>
                  <a:pt x="22988" y="37671"/>
                  <a:pt x="27153" y="37012"/>
                  <a:pt x="31330" y="36875"/>
                </a:cubicBezTo>
                <a:cubicBezTo>
                  <a:pt x="31630" y="36865"/>
                  <a:pt x="31928" y="36860"/>
                  <a:pt x="32226" y="36860"/>
                </a:cubicBezTo>
                <a:cubicBezTo>
                  <a:pt x="35807" y="36860"/>
                  <a:pt x="39244" y="37524"/>
                  <a:pt x="42815" y="37852"/>
                </a:cubicBezTo>
                <a:cubicBezTo>
                  <a:pt x="43587" y="37922"/>
                  <a:pt x="44369" y="37965"/>
                  <a:pt x="45149" y="37965"/>
                </a:cubicBezTo>
                <a:cubicBezTo>
                  <a:pt x="47133" y="37965"/>
                  <a:pt x="49109" y="37687"/>
                  <a:pt x="50909" y="36881"/>
                </a:cubicBezTo>
                <a:cubicBezTo>
                  <a:pt x="53291" y="35817"/>
                  <a:pt x="55248" y="33834"/>
                  <a:pt x="56278" y="31435"/>
                </a:cubicBezTo>
                <a:cubicBezTo>
                  <a:pt x="57312" y="29037"/>
                  <a:pt x="57409" y="26254"/>
                  <a:pt x="56543" y="23792"/>
                </a:cubicBezTo>
                <a:cubicBezTo>
                  <a:pt x="55873" y="21879"/>
                  <a:pt x="54649" y="20156"/>
                  <a:pt x="54275" y="18163"/>
                </a:cubicBezTo>
                <a:cubicBezTo>
                  <a:pt x="53826" y="15801"/>
                  <a:pt x="54629" y="13383"/>
                  <a:pt x="54545" y="10981"/>
                </a:cubicBezTo>
                <a:cubicBezTo>
                  <a:pt x="54425" y="7512"/>
                  <a:pt x="52381" y="4254"/>
                  <a:pt x="49501" y="2320"/>
                </a:cubicBezTo>
                <a:cubicBezTo>
                  <a:pt x="47142" y="738"/>
                  <a:pt x="44290" y="1"/>
                  <a:pt x="414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2"/>
          <p:cNvSpPr/>
          <p:nvPr/>
        </p:nvSpPr>
        <p:spPr>
          <a:xfrm>
            <a:off x="3583188" y="84563"/>
            <a:ext cx="753535" cy="499682"/>
          </a:xfrm>
          <a:custGeom>
            <a:rect b="b" l="l" r="r" t="t"/>
            <a:pathLst>
              <a:path extrusionOk="0" h="4982" w="7513">
                <a:moveTo>
                  <a:pt x="5336" y="1"/>
                </a:moveTo>
                <a:cubicBezTo>
                  <a:pt x="4958" y="1"/>
                  <a:pt x="4536" y="111"/>
                  <a:pt x="4071" y="365"/>
                </a:cubicBezTo>
                <a:cubicBezTo>
                  <a:pt x="2643" y="1148"/>
                  <a:pt x="0" y="1429"/>
                  <a:pt x="107" y="2807"/>
                </a:cubicBezTo>
                <a:cubicBezTo>
                  <a:pt x="207" y="4095"/>
                  <a:pt x="2519" y="4981"/>
                  <a:pt x="4201" y="4981"/>
                </a:cubicBezTo>
                <a:cubicBezTo>
                  <a:pt x="4319" y="4981"/>
                  <a:pt x="4429" y="4975"/>
                  <a:pt x="4539" y="4968"/>
                </a:cubicBezTo>
                <a:cubicBezTo>
                  <a:pt x="6228" y="4834"/>
                  <a:pt x="7513" y="3610"/>
                  <a:pt x="7403" y="2235"/>
                </a:cubicBezTo>
                <a:cubicBezTo>
                  <a:pt x="7323" y="1178"/>
                  <a:pt x="6577" y="1"/>
                  <a:pt x="53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2"/>
          <p:cNvSpPr txBox="1"/>
          <p:nvPr>
            <p:ph hasCustomPrompt="1" type="title"/>
          </p:nvPr>
        </p:nvSpPr>
        <p:spPr>
          <a:xfrm>
            <a:off x="1377175" y="2098650"/>
            <a:ext cx="6389700" cy="6240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3" name="Google Shape;263;p12"/>
          <p:cNvSpPr txBox="1"/>
          <p:nvPr>
            <p:ph idx="1" type="body"/>
          </p:nvPr>
        </p:nvSpPr>
        <p:spPr>
          <a:xfrm>
            <a:off x="2141275" y="2908400"/>
            <a:ext cx="4861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64" name="Google Shape;264;p12"/>
          <p:cNvPicPr preferRelativeResize="0"/>
          <p:nvPr/>
        </p:nvPicPr>
        <p:blipFill rotWithShape="1">
          <a:blip r:embed="rId2">
            <a:alphaModFix/>
          </a:blip>
          <a:srcRect b="27" l="26975" r="0" t="44942"/>
          <a:stretch/>
        </p:blipFill>
        <p:spPr>
          <a:xfrm rot="5400000">
            <a:off x="8224362" y="-373937"/>
            <a:ext cx="993375" cy="12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8141" y="3387325"/>
            <a:ext cx="1790590" cy="183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_1">
    <p:bg>
      <p:bgPr>
        <a:solidFill>
          <a:schemeClr val="accen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">
    <p:bg>
      <p:bgPr>
        <a:solidFill>
          <a:srgbClr val="FFFFFF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15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70" name="Google Shape;270;p15"/>
            <p:cNvSpPr/>
            <p:nvPr/>
          </p:nvSpPr>
          <p:spPr>
            <a:xfrm>
              <a:off x="5861375" y="4178175"/>
              <a:ext cx="3351600" cy="1021698"/>
            </a:xfrm>
            <a:custGeom>
              <a:rect b="b" l="l" r="r" t="t"/>
              <a:pathLst>
                <a:path extrusionOk="0" h="14312" w="44285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1" name="Google Shape;271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2" name="Google Shape;272;p15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73" name="Google Shape;273;p15"/>
            <p:cNvSpPr/>
            <p:nvPr/>
          </p:nvSpPr>
          <p:spPr>
            <a:xfrm>
              <a:off x="-19050" y="-76200"/>
              <a:ext cx="2668237" cy="114584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-19050" y="-76200"/>
              <a:ext cx="4572074" cy="247402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b="29" l="0" r="0" t="3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_1_1_1">
    <p:bg>
      <p:bgPr>
        <a:solidFill>
          <a:srgbClr val="FFFFF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6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78" name="Google Shape;278;p16"/>
            <p:cNvSpPr/>
            <p:nvPr/>
          </p:nvSpPr>
          <p:spPr>
            <a:xfrm flipH="1" rot="10800000">
              <a:off x="7915228" y="315002"/>
              <a:ext cx="1679305" cy="4839573"/>
            </a:xfrm>
            <a:custGeom>
              <a:rect b="b" l="l" r="r" t="t"/>
              <a:pathLst>
                <a:path extrusionOk="0" h="40732" w="35728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 flipH="1" rot="10800000">
              <a:off x="9065267" y="201900"/>
              <a:ext cx="1287556" cy="4952684"/>
            </a:xfrm>
            <a:custGeom>
              <a:rect b="b" l="l" r="r" t="t"/>
              <a:pathLst>
                <a:path extrusionOk="0" h="41684" w="18724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 flipH="1" rot="10800000">
              <a:off x="8947883" y="-102719"/>
              <a:ext cx="1404938" cy="907153"/>
            </a:xfrm>
            <a:custGeom>
              <a:rect b="b" l="l" r="r" t="t"/>
              <a:pathLst>
                <a:path extrusionOk="0" h="7635" w="20431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 flipH="1" rot="9683509">
              <a:off x="8237391" y="3788609"/>
              <a:ext cx="729045" cy="1405831"/>
            </a:xfrm>
            <a:custGeom>
              <a:rect b="b" l="l" r="r" t="t"/>
              <a:pathLst>
                <a:path extrusionOk="0" h="11832" w="10602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2" name="Google Shape;282;p16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83" name="Google Shape;283;p16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rect b="b" l="l" r="r" t="t"/>
                <a:pathLst>
                  <a:path extrusionOk="0" h="9488" w="26621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6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6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86" name="Google Shape;286;p16"/>
            <p:cNvPicPr preferRelativeResize="0"/>
            <p:nvPr/>
          </p:nvPicPr>
          <p:blipFill rotWithShape="1">
            <a:blip r:embed="rId2">
              <a:alphaModFix/>
            </a:blip>
            <a:srcRect b="0" l="70893" r="0" t="0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16"/>
            <p:cNvPicPr preferRelativeResize="0"/>
            <p:nvPr/>
          </p:nvPicPr>
          <p:blipFill rotWithShape="1">
            <a:blip r:embed="rId3">
              <a:alphaModFix/>
            </a:blip>
            <a:srcRect b="0" l="53174" r="0" t="0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8" name="Google Shape;288;p16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89" name="Google Shape;289;p16"/>
            <p:cNvGrpSpPr/>
            <p:nvPr/>
          </p:nvGrpSpPr>
          <p:grpSpPr>
            <a:xfrm flipH="1" rot="-373055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90" name="Google Shape;290;p16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6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6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6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6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96" name="Google Shape;29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16"/>
            <p:cNvPicPr preferRelativeResize="0"/>
            <p:nvPr/>
          </p:nvPicPr>
          <p:blipFill rotWithShape="1">
            <a:blip r:embed="rId5">
              <a:alphaModFix/>
            </a:blip>
            <a:srcRect b="36511" l="0" r="52408" t="0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_1_1_1_1">
    <p:bg>
      <p:bgPr>
        <a:solidFill>
          <a:schemeClr val="accen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17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300" name="Google Shape;300;p17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7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7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7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7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5" name="Google Shape;305;p17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306" name="Google Shape;306;p17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7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7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7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7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7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7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7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7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7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7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7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7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7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7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7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7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7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7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7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7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7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7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7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7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7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7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7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7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5" name="Google Shape;335;p17"/>
          <p:cNvSpPr/>
          <p:nvPr/>
        </p:nvSpPr>
        <p:spPr>
          <a:xfrm rot="10800000">
            <a:off x="-25632" y="330110"/>
            <a:ext cx="1733468" cy="4824215"/>
          </a:xfrm>
          <a:custGeom>
            <a:rect b="b" l="l" r="r" t="t"/>
            <a:pathLst>
              <a:path extrusionOk="0" h="56384" w="49457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7"/>
          <p:cNvSpPr/>
          <p:nvPr/>
        </p:nvSpPr>
        <p:spPr>
          <a:xfrm rot="10800000">
            <a:off x="1663796" y="-162474"/>
            <a:ext cx="2346884" cy="1123659"/>
          </a:xfrm>
          <a:custGeom>
            <a:rect b="b" l="l" r="r" t="t"/>
            <a:pathLst>
              <a:path extrusionOk="0" h="13133" w="3685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7"/>
          <p:cNvSpPr/>
          <p:nvPr/>
        </p:nvSpPr>
        <p:spPr>
          <a:xfrm rot="10800000">
            <a:off x="-952031" y="-131121"/>
            <a:ext cx="1670156" cy="5209246"/>
          </a:xfrm>
          <a:custGeom>
            <a:rect b="b" l="l" r="r" t="t"/>
            <a:pathLst>
              <a:path extrusionOk="0" h="57701" w="25919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7"/>
          <p:cNvSpPr/>
          <p:nvPr/>
        </p:nvSpPr>
        <p:spPr>
          <a:xfrm rot="10800000">
            <a:off x="-952067" y="-162472"/>
            <a:ext cx="1801210" cy="904284"/>
          </a:xfrm>
          <a:custGeom>
            <a:rect b="b" l="l" r="r" t="t"/>
            <a:pathLst>
              <a:path extrusionOk="0" h="10569" w="28282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7"/>
          <p:cNvSpPr/>
          <p:nvPr/>
        </p:nvSpPr>
        <p:spPr>
          <a:xfrm rot="10800000">
            <a:off x="1422014" y="-162475"/>
            <a:ext cx="3317609" cy="1281175"/>
          </a:xfrm>
          <a:custGeom>
            <a:rect b="b" l="l" r="r" t="t"/>
            <a:pathLst>
              <a:path extrusionOk="0" h="14974" w="52092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7"/>
          <p:cNvSpPr/>
          <p:nvPr/>
        </p:nvSpPr>
        <p:spPr>
          <a:xfrm rot="10800000">
            <a:off x="1663796" y="-162470"/>
            <a:ext cx="2346884" cy="738468"/>
          </a:xfrm>
          <a:custGeom>
            <a:rect b="b" l="l" r="r" t="t"/>
            <a:pathLst>
              <a:path extrusionOk="0" h="8631" w="3685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7"/>
          <p:cNvSpPr/>
          <p:nvPr/>
        </p:nvSpPr>
        <p:spPr>
          <a:xfrm rot="10800000">
            <a:off x="174620" y="1110048"/>
            <a:ext cx="514394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7"/>
          <p:cNvSpPr/>
          <p:nvPr/>
        </p:nvSpPr>
        <p:spPr>
          <a:xfrm rot="10800000">
            <a:off x="-412593" y="1039045"/>
            <a:ext cx="18660" cy="21903"/>
          </a:xfrm>
          <a:custGeom>
            <a:rect b="b" l="l" r="r" t="t"/>
            <a:pathLst>
              <a:path extrusionOk="0" h="256" w="293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7"/>
          <p:cNvSpPr/>
          <p:nvPr/>
        </p:nvSpPr>
        <p:spPr>
          <a:xfrm rot="10800000">
            <a:off x="-393997" y="1039045"/>
            <a:ext cx="17196" cy="18310"/>
          </a:xfrm>
          <a:custGeom>
            <a:rect b="b" l="l" r="r" t="t"/>
            <a:pathLst>
              <a:path extrusionOk="0" h="214" w="27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17"/>
          <p:cNvGrpSpPr/>
          <p:nvPr/>
        </p:nvGrpSpPr>
        <p:grpSpPr>
          <a:xfrm>
            <a:off x="-476598" y="-70488"/>
            <a:ext cx="2770000" cy="1075737"/>
            <a:chOff x="-476598" y="-70488"/>
            <a:chExt cx="2770000" cy="1075737"/>
          </a:xfrm>
        </p:grpSpPr>
        <p:sp>
          <p:nvSpPr>
            <p:cNvPr id="345" name="Google Shape;345;p17"/>
            <p:cNvSpPr/>
            <p:nvPr/>
          </p:nvSpPr>
          <p:spPr>
            <a:xfrm rot="10800000">
              <a:off x="-476598" y="953998"/>
              <a:ext cx="38213" cy="51250"/>
            </a:xfrm>
            <a:custGeom>
              <a:rect b="b" l="l" r="r" t="t"/>
              <a:pathLst>
                <a:path extrusionOk="0" h="599" w="600">
                  <a:moveTo>
                    <a:pt x="302" y="0"/>
                  </a:moveTo>
                  <a:cubicBezTo>
                    <a:pt x="137" y="0"/>
                    <a:pt x="1" y="137"/>
                    <a:pt x="1" y="301"/>
                  </a:cubicBezTo>
                  <a:cubicBezTo>
                    <a:pt x="1" y="467"/>
                    <a:pt x="137" y="599"/>
                    <a:pt x="302" y="599"/>
                  </a:cubicBezTo>
                  <a:cubicBezTo>
                    <a:pt x="467" y="599"/>
                    <a:pt x="600" y="467"/>
                    <a:pt x="600" y="301"/>
                  </a:cubicBezTo>
                  <a:cubicBezTo>
                    <a:pt x="600" y="137"/>
                    <a:pt x="467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 rot="10800000">
              <a:off x="-413230" y="894193"/>
              <a:ext cx="19297" cy="25582"/>
            </a:xfrm>
            <a:custGeom>
              <a:rect b="b" l="l" r="r" t="t"/>
              <a:pathLst>
                <a:path extrusionOk="0" h="299" w="303">
                  <a:moveTo>
                    <a:pt x="0" y="1"/>
                  </a:moveTo>
                  <a:lnTo>
                    <a:pt x="0" y="298"/>
                  </a:lnTo>
                  <a:lnTo>
                    <a:pt x="303" y="298"/>
                  </a:lnTo>
                  <a:cubicBezTo>
                    <a:pt x="303" y="133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 rot="10800000">
              <a:off x="-413230" y="868439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0"/>
                  </a:moveTo>
                  <a:lnTo>
                    <a:pt x="0" y="301"/>
                  </a:lnTo>
                  <a:cubicBezTo>
                    <a:pt x="166" y="301"/>
                    <a:pt x="303" y="164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 rot="10800000">
              <a:off x="-413230" y="723588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lnTo>
                    <a:pt x="303" y="297"/>
                  </a:lnTo>
                  <a:cubicBezTo>
                    <a:pt x="303" y="131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 rot="10800000">
              <a:off x="-476598" y="78330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302" y="1"/>
                  </a:moveTo>
                  <a:cubicBezTo>
                    <a:pt x="137" y="1"/>
                    <a:pt x="1" y="137"/>
                    <a:pt x="1" y="303"/>
                  </a:cubicBezTo>
                  <a:cubicBezTo>
                    <a:pt x="1" y="468"/>
                    <a:pt x="137" y="599"/>
                    <a:pt x="302" y="599"/>
                  </a:cubicBezTo>
                  <a:cubicBezTo>
                    <a:pt x="467" y="599"/>
                    <a:pt x="600" y="468"/>
                    <a:pt x="600" y="303"/>
                  </a:cubicBezTo>
                  <a:cubicBezTo>
                    <a:pt x="600" y="137"/>
                    <a:pt x="467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 rot="10800000">
              <a:off x="-413230" y="697749"/>
              <a:ext cx="19297" cy="25925"/>
            </a:xfrm>
            <a:custGeom>
              <a:rect b="b" l="l" r="r" t="t"/>
              <a:pathLst>
                <a:path extrusionOk="0" h="303" w="303">
                  <a:moveTo>
                    <a:pt x="0" y="1"/>
                  </a:moveTo>
                  <a:lnTo>
                    <a:pt x="0" y="303"/>
                  </a:lnTo>
                  <a:cubicBezTo>
                    <a:pt x="166" y="303"/>
                    <a:pt x="303" y="170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 rot="10800000">
              <a:off x="-476598" y="612617"/>
              <a:ext cx="38213" cy="50908"/>
            </a:xfrm>
            <a:custGeom>
              <a:rect b="b" l="l" r="r" t="t"/>
              <a:pathLst>
                <a:path extrusionOk="0" h="595" w="600">
                  <a:moveTo>
                    <a:pt x="302" y="0"/>
                  </a:moveTo>
                  <a:cubicBezTo>
                    <a:pt x="137" y="0"/>
                    <a:pt x="1" y="133"/>
                    <a:pt x="1" y="297"/>
                  </a:cubicBezTo>
                  <a:cubicBezTo>
                    <a:pt x="1" y="462"/>
                    <a:pt x="137" y="595"/>
                    <a:pt x="302" y="595"/>
                  </a:cubicBezTo>
                  <a:cubicBezTo>
                    <a:pt x="467" y="595"/>
                    <a:pt x="600" y="462"/>
                    <a:pt x="600" y="297"/>
                  </a:cubicBezTo>
                  <a:cubicBezTo>
                    <a:pt x="600" y="133"/>
                    <a:pt x="467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 rot="10800000">
              <a:off x="-413230" y="552469"/>
              <a:ext cx="19297" cy="25925"/>
            </a:xfrm>
            <a:custGeom>
              <a:rect b="b" l="l" r="r" t="t"/>
              <a:pathLst>
                <a:path extrusionOk="0" h="303" w="303">
                  <a:moveTo>
                    <a:pt x="0" y="0"/>
                  </a:moveTo>
                  <a:lnTo>
                    <a:pt x="0" y="302"/>
                  </a:lnTo>
                  <a:lnTo>
                    <a:pt x="303" y="302"/>
                  </a:lnTo>
                  <a:cubicBezTo>
                    <a:pt x="303" y="133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 rot="10800000">
              <a:off x="-413230" y="381864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1"/>
                  </a:moveTo>
                  <a:lnTo>
                    <a:pt x="0" y="302"/>
                  </a:lnTo>
                  <a:lnTo>
                    <a:pt x="303" y="302"/>
                  </a:lnTo>
                  <a:cubicBezTo>
                    <a:pt x="303" y="136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 rot="10800000">
              <a:off x="-413230" y="527143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303" y="166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 rot="10800000">
              <a:off x="-476598" y="441498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302" y="1"/>
                  </a:moveTo>
                  <a:cubicBezTo>
                    <a:pt x="137" y="1"/>
                    <a:pt x="1" y="133"/>
                    <a:pt x="1" y="298"/>
                  </a:cubicBezTo>
                  <a:cubicBezTo>
                    <a:pt x="1" y="464"/>
                    <a:pt x="137" y="601"/>
                    <a:pt x="302" y="601"/>
                  </a:cubicBezTo>
                  <a:cubicBezTo>
                    <a:pt x="467" y="601"/>
                    <a:pt x="600" y="464"/>
                    <a:pt x="600" y="298"/>
                  </a:cubicBezTo>
                  <a:cubicBezTo>
                    <a:pt x="600" y="133"/>
                    <a:pt x="467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 rot="10800000">
              <a:off x="-413230" y="211087"/>
              <a:ext cx="19297" cy="26010"/>
            </a:xfrm>
            <a:custGeom>
              <a:rect b="b" l="l" r="r" t="t"/>
              <a:pathLst>
                <a:path extrusionOk="0" h="304" w="303">
                  <a:moveTo>
                    <a:pt x="0" y="1"/>
                  </a:moveTo>
                  <a:lnTo>
                    <a:pt x="0" y="303"/>
                  </a:lnTo>
                  <a:lnTo>
                    <a:pt x="303" y="303"/>
                  </a:lnTo>
                  <a:cubicBezTo>
                    <a:pt x="303" y="138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 rot="10800000">
              <a:off x="-413230" y="356367"/>
              <a:ext cx="19297" cy="25582"/>
            </a:xfrm>
            <a:custGeom>
              <a:rect b="b" l="l" r="r" t="t"/>
              <a:pathLst>
                <a:path extrusionOk="0" h="299" w="303">
                  <a:moveTo>
                    <a:pt x="0" y="1"/>
                  </a:moveTo>
                  <a:lnTo>
                    <a:pt x="0" y="298"/>
                  </a:lnTo>
                  <a:cubicBezTo>
                    <a:pt x="166" y="298"/>
                    <a:pt x="303" y="166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 rot="10800000">
              <a:off x="-476598" y="270893"/>
              <a:ext cx="38213" cy="51250"/>
            </a:xfrm>
            <a:custGeom>
              <a:rect b="b" l="l" r="r" t="t"/>
              <a:pathLst>
                <a:path extrusionOk="0" h="599" w="600">
                  <a:moveTo>
                    <a:pt x="302" y="0"/>
                  </a:moveTo>
                  <a:cubicBezTo>
                    <a:pt x="137" y="0"/>
                    <a:pt x="1" y="132"/>
                    <a:pt x="1" y="297"/>
                  </a:cubicBezTo>
                  <a:cubicBezTo>
                    <a:pt x="1" y="462"/>
                    <a:pt x="137" y="599"/>
                    <a:pt x="302" y="599"/>
                  </a:cubicBezTo>
                  <a:cubicBezTo>
                    <a:pt x="467" y="599"/>
                    <a:pt x="600" y="462"/>
                    <a:pt x="600" y="297"/>
                  </a:cubicBezTo>
                  <a:cubicBezTo>
                    <a:pt x="600" y="132"/>
                    <a:pt x="467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 rot="10800000">
              <a:off x="-413230" y="185762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303" y="165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 rot="10800000">
              <a:off x="-413230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0"/>
                  </a:moveTo>
                  <a:lnTo>
                    <a:pt x="0" y="301"/>
                  </a:lnTo>
                  <a:lnTo>
                    <a:pt x="303" y="301"/>
                  </a:lnTo>
                  <a:cubicBezTo>
                    <a:pt x="303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 rot="10800000">
              <a:off x="-476598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302" y="0"/>
                  </a:moveTo>
                  <a:cubicBezTo>
                    <a:pt x="137" y="0"/>
                    <a:pt x="1" y="133"/>
                    <a:pt x="1" y="298"/>
                  </a:cubicBezTo>
                  <a:cubicBezTo>
                    <a:pt x="1" y="463"/>
                    <a:pt x="137" y="600"/>
                    <a:pt x="302" y="600"/>
                  </a:cubicBezTo>
                  <a:cubicBezTo>
                    <a:pt x="467" y="600"/>
                    <a:pt x="600" y="463"/>
                    <a:pt x="600" y="298"/>
                  </a:cubicBezTo>
                  <a:cubicBezTo>
                    <a:pt x="600" y="133"/>
                    <a:pt x="467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 rot="10800000">
              <a:off x="-413230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303" y="166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 rot="10800000">
              <a:off x="-476598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302" y="1"/>
                  </a:moveTo>
                  <a:cubicBezTo>
                    <a:pt x="137" y="1"/>
                    <a:pt x="1" y="133"/>
                    <a:pt x="1" y="297"/>
                  </a:cubicBezTo>
                  <a:cubicBezTo>
                    <a:pt x="1" y="462"/>
                    <a:pt x="137" y="599"/>
                    <a:pt x="302" y="599"/>
                  </a:cubicBezTo>
                  <a:cubicBezTo>
                    <a:pt x="467" y="599"/>
                    <a:pt x="600" y="462"/>
                    <a:pt x="600" y="297"/>
                  </a:cubicBezTo>
                  <a:cubicBezTo>
                    <a:pt x="600" y="133"/>
                    <a:pt x="467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 rot="10800000">
              <a:off x="-393997" y="894193"/>
              <a:ext cx="19043" cy="25582"/>
            </a:xfrm>
            <a:custGeom>
              <a:rect b="b" l="l" r="r" t="t"/>
              <a:pathLst>
                <a:path extrusionOk="0" h="299" w="299">
                  <a:moveTo>
                    <a:pt x="298" y="1"/>
                  </a:moveTo>
                  <a:cubicBezTo>
                    <a:pt x="133" y="1"/>
                    <a:pt x="1" y="133"/>
                    <a:pt x="1" y="298"/>
                  </a:cubicBezTo>
                  <a:lnTo>
                    <a:pt x="298" y="298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 rot="10800000">
              <a:off x="-286178" y="894193"/>
              <a:ext cx="19297" cy="25582"/>
            </a:xfrm>
            <a:custGeom>
              <a:rect b="b" l="l" r="r" t="t"/>
              <a:pathLst>
                <a:path extrusionOk="0" h="299" w="303">
                  <a:moveTo>
                    <a:pt x="0" y="1"/>
                  </a:moveTo>
                  <a:lnTo>
                    <a:pt x="0" y="298"/>
                  </a:lnTo>
                  <a:lnTo>
                    <a:pt x="302" y="298"/>
                  </a:lnTo>
                  <a:cubicBezTo>
                    <a:pt x="302" y="133"/>
                    <a:pt x="16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 rot="10800000">
              <a:off x="-349546" y="953998"/>
              <a:ext cx="38213" cy="51250"/>
            </a:xfrm>
            <a:custGeom>
              <a:rect b="b" l="l" r="r" t="t"/>
              <a:pathLst>
                <a:path extrusionOk="0" h="599" w="600">
                  <a:moveTo>
                    <a:pt x="303" y="0"/>
                  </a:moveTo>
                  <a:cubicBezTo>
                    <a:pt x="137" y="0"/>
                    <a:pt x="0" y="137"/>
                    <a:pt x="0" y="301"/>
                  </a:cubicBezTo>
                  <a:cubicBezTo>
                    <a:pt x="0" y="467"/>
                    <a:pt x="137" y="599"/>
                    <a:pt x="303" y="599"/>
                  </a:cubicBezTo>
                  <a:cubicBezTo>
                    <a:pt x="468" y="599"/>
                    <a:pt x="599" y="467"/>
                    <a:pt x="599" y="301"/>
                  </a:cubicBezTo>
                  <a:cubicBezTo>
                    <a:pt x="599" y="137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 rot="10800000">
              <a:off x="-349546" y="78330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303" y="1"/>
                  </a:moveTo>
                  <a:cubicBezTo>
                    <a:pt x="137" y="1"/>
                    <a:pt x="0" y="137"/>
                    <a:pt x="0" y="303"/>
                  </a:cubicBezTo>
                  <a:cubicBezTo>
                    <a:pt x="0" y="468"/>
                    <a:pt x="137" y="599"/>
                    <a:pt x="303" y="599"/>
                  </a:cubicBezTo>
                  <a:cubicBezTo>
                    <a:pt x="468" y="599"/>
                    <a:pt x="599" y="468"/>
                    <a:pt x="599" y="303"/>
                  </a:cubicBezTo>
                  <a:cubicBezTo>
                    <a:pt x="599" y="137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 rot="10800000">
              <a:off x="-393997" y="723588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298" y="0"/>
                  </a:moveTo>
                  <a:cubicBezTo>
                    <a:pt x="133" y="0"/>
                    <a:pt x="1" y="131"/>
                    <a:pt x="1" y="297"/>
                  </a:cubicBezTo>
                  <a:lnTo>
                    <a:pt x="298" y="297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 rot="10800000">
              <a:off x="-286178" y="723588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lnTo>
                    <a:pt x="302" y="297"/>
                  </a:lnTo>
                  <a:cubicBezTo>
                    <a:pt x="302" y="131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 rot="10800000">
              <a:off x="-393997" y="868439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1" y="0"/>
                  </a:moveTo>
                  <a:cubicBezTo>
                    <a:pt x="1" y="164"/>
                    <a:pt x="133" y="301"/>
                    <a:pt x="298" y="301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 rot="10800000">
              <a:off x="-286178" y="868439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0"/>
                  </a:moveTo>
                  <a:lnTo>
                    <a:pt x="0" y="301"/>
                  </a:lnTo>
                  <a:cubicBezTo>
                    <a:pt x="165" y="301"/>
                    <a:pt x="302" y="164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 rot="10800000">
              <a:off x="-349546" y="612617"/>
              <a:ext cx="38213" cy="50908"/>
            </a:xfrm>
            <a:custGeom>
              <a:rect b="b" l="l" r="r" t="t"/>
              <a:pathLst>
                <a:path extrusionOk="0" h="595" w="600">
                  <a:moveTo>
                    <a:pt x="303" y="0"/>
                  </a:moveTo>
                  <a:cubicBezTo>
                    <a:pt x="137" y="0"/>
                    <a:pt x="0" y="133"/>
                    <a:pt x="0" y="297"/>
                  </a:cubicBezTo>
                  <a:cubicBezTo>
                    <a:pt x="0" y="462"/>
                    <a:pt x="137" y="595"/>
                    <a:pt x="303" y="595"/>
                  </a:cubicBezTo>
                  <a:cubicBezTo>
                    <a:pt x="468" y="595"/>
                    <a:pt x="599" y="462"/>
                    <a:pt x="599" y="297"/>
                  </a:cubicBezTo>
                  <a:cubicBezTo>
                    <a:pt x="599" y="133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 rot="10800000">
              <a:off x="-286178" y="552469"/>
              <a:ext cx="19297" cy="25925"/>
            </a:xfrm>
            <a:custGeom>
              <a:rect b="b" l="l" r="r" t="t"/>
              <a:pathLst>
                <a:path extrusionOk="0" h="303" w="303">
                  <a:moveTo>
                    <a:pt x="0" y="0"/>
                  </a:moveTo>
                  <a:lnTo>
                    <a:pt x="0" y="302"/>
                  </a:lnTo>
                  <a:lnTo>
                    <a:pt x="302" y="302"/>
                  </a:lnTo>
                  <a:cubicBezTo>
                    <a:pt x="302" y="133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7"/>
            <p:cNvSpPr/>
            <p:nvPr/>
          </p:nvSpPr>
          <p:spPr>
            <a:xfrm rot="10800000">
              <a:off x="-393997" y="697749"/>
              <a:ext cx="19043" cy="25925"/>
            </a:xfrm>
            <a:custGeom>
              <a:rect b="b" l="l" r="r" t="t"/>
              <a:pathLst>
                <a:path extrusionOk="0" h="303" w="299">
                  <a:moveTo>
                    <a:pt x="1" y="1"/>
                  </a:moveTo>
                  <a:cubicBezTo>
                    <a:pt x="1" y="170"/>
                    <a:pt x="133" y="303"/>
                    <a:pt x="298" y="303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7"/>
            <p:cNvSpPr/>
            <p:nvPr/>
          </p:nvSpPr>
          <p:spPr>
            <a:xfrm rot="10800000">
              <a:off x="-286178" y="697749"/>
              <a:ext cx="19297" cy="25925"/>
            </a:xfrm>
            <a:custGeom>
              <a:rect b="b" l="l" r="r" t="t"/>
              <a:pathLst>
                <a:path extrusionOk="0" h="303" w="303">
                  <a:moveTo>
                    <a:pt x="0" y="1"/>
                  </a:moveTo>
                  <a:lnTo>
                    <a:pt x="0" y="303"/>
                  </a:lnTo>
                  <a:cubicBezTo>
                    <a:pt x="165" y="303"/>
                    <a:pt x="302" y="170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 rot="10800000">
              <a:off x="-393997" y="552469"/>
              <a:ext cx="19043" cy="25925"/>
            </a:xfrm>
            <a:custGeom>
              <a:rect b="b" l="l" r="r" t="t"/>
              <a:pathLst>
                <a:path extrusionOk="0" h="303" w="299">
                  <a:moveTo>
                    <a:pt x="298" y="0"/>
                  </a:moveTo>
                  <a:cubicBezTo>
                    <a:pt x="133" y="0"/>
                    <a:pt x="1" y="133"/>
                    <a:pt x="1" y="302"/>
                  </a:cubicBezTo>
                  <a:lnTo>
                    <a:pt x="298" y="30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 rot="10800000">
              <a:off x="-393997" y="381864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298" y="1"/>
                  </a:moveTo>
                  <a:cubicBezTo>
                    <a:pt x="133" y="1"/>
                    <a:pt x="1" y="136"/>
                    <a:pt x="1" y="302"/>
                  </a:cubicBezTo>
                  <a:lnTo>
                    <a:pt x="298" y="302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 rot="10800000">
              <a:off x="-286178" y="527143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 rot="10800000">
              <a:off x="-393997" y="527143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cubicBezTo>
                    <a:pt x="1" y="166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 rot="10800000">
              <a:off x="-349546" y="441498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303" y="1"/>
                  </a:moveTo>
                  <a:cubicBezTo>
                    <a:pt x="137" y="1"/>
                    <a:pt x="0" y="133"/>
                    <a:pt x="0" y="298"/>
                  </a:cubicBezTo>
                  <a:cubicBezTo>
                    <a:pt x="0" y="464"/>
                    <a:pt x="137" y="601"/>
                    <a:pt x="303" y="601"/>
                  </a:cubicBezTo>
                  <a:cubicBezTo>
                    <a:pt x="468" y="601"/>
                    <a:pt x="599" y="464"/>
                    <a:pt x="599" y="298"/>
                  </a:cubicBezTo>
                  <a:cubicBezTo>
                    <a:pt x="599" y="133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 rot="10800000">
              <a:off x="-286178" y="381864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1"/>
                  </a:moveTo>
                  <a:lnTo>
                    <a:pt x="0" y="302"/>
                  </a:lnTo>
                  <a:lnTo>
                    <a:pt x="302" y="302"/>
                  </a:lnTo>
                  <a:cubicBezTo>
                    <a:pt x="302" y="136"/>
                    <a:pt x="16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 rot="10800000">
              <a:off x="-286178" y="211087"/>
              <a:ext cx="19297" cy="26010"/>
            </a:xfrm>
            <a:custGeom>
              <a:rect b="b" l="l" r="r" t="t"/>
              <a:pathLst>
                <a:path extrusionOk="0" h="304" w="303">
                  <a:moveTo>
                    <a:pt x="0" y="1"/>
                  </a:moveTo>
                  <a:lnTo>
                    <a:pt x="0" y="303"/>
                  </a:lnTo>
                  <a:lnTo>
                    <a:pt x="302" y="303"/>
                  </a:lnTo>
                  <a:cubicBezTo>
                    <a:pt x="302" y="138"/>
                    <a:pt x="16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 rot="10800000">
              <a:off x="-286178" y="356367"/>
              <a:ext cx="19297" cy="25582"/>
            </a:xfrm>
            <a:custGeom>
              <a:rect b="b" l="l" r="r" t="t"/>
              <a:pathLst>
                <a:path extrusionOk="0" h="299" w="303">
                  <a:moveTo>
                    <a:pt x="0" y="1"/>
                  </a:moveTo>
                  <a:lnTo>
                    <a:pt x="0" y="298"/>
                  </a:lnTo>
                  <a:cubicBezTo>
                    <a:pt x="165" y="298"/>
                    <a:pt x="302" y="166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 rot="10800000">
              <a:off x="-349546" y="270893"/>
              <a:ext cx="38213" cy="51250"/>
            </a:xfrm>
            <a:custGeom>
              <a:rect b="b" l="l" r="r" t="t"/>
              <a:pathLst>
                <a:path extrusionOk="0" h="599" w="600">
                  <a:moveTo>
                    <a:pt x="303" y="0"/>
                  </a:moveTo>
                  <a:cubicBezTo>
                    <a:pt x="137" y="0"/>
                    <a:pt x="0" y="132"/>
                    <a:pt x="0" y="297"/>
                  </a:cubicBezTo>
                  <a:cubicBezTo>
                    <a:pt x="0" y="462"/>
                    <a:pt x="137" y="599"/>
                    <a:pt x="303" y="599"/>
                  </a:cubicBezTo>
                  <a:cubicBezTo>
                    <a:pt x="468" y="599"/>
                    <a:pt x="599" y="462"/>
                    <a:pt x="599" y="297"/>
                  </a:cubicBezTo>
                  <a:cubicBezTo>
                    <a:pt x="599" y="132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 rot="10800000">
              <a:off x="-393997" y="211087"/>
              <a:ext cx="19043" cy="26010"/>
            </a:xfrm>
            <a:custGeom>
              <a:rect b="b" l="l" r="r" t="t"/>
              <a:pathLst>
                <a:path extrusionOk="0" h="304" w="299">
                  <a:moveTo>
                    <a:pt x="298" y="1"/>
                  </a:moveTo>
                  <a:cubicBezTo>
                    <a:pt x="133" y="1"/>
                    <a:pt x="1" y="138"/>
                    <a:pt x="1" y="303"/>
                  </a:cubicBezTo>
                  <a:lnTo>
                    <a:pt x="298" y="303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 rot="10800000">
              <a:off x="-393997" y="356367"/>
              <a:ext cx="19043" cy="25582"/>
            </a:xfrm>
            <a:custGeom>
              <a:rect b="b" l="l" r="r" t="t"/>
              <a:pathLst>
                <a:path extrusionOk="0" h="299" w="299">
                  <a:moveTo>
                    <a:pt x="1" y="1"/>
                  </a:moveTo>
                  <a:cubicBezTo>
                    <a:pt x="1" y="166"/>
                    <a:pt x="133" y="298"/>
                    <a:pt x="298" y="298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 rot="10800000">
              <a:off x="-393997" y="40482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298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 rot="10800000">
              <a:off x="-393997" y="185762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cubicBezTo>
                    <a:pt x="1" y="165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 rot="10800000">
              <a:off x="-286178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0"/>
                  </a:moveTo>
                  <a:lnTo>
                    <a:pt x="0" y="301"/>
                  </a:lnTo>
                  <a:lnTo>
                    <a:pt x="302" y="301"/>
                  </a:lnTo>
                  <a:cubicBezTo>
                    <a:pt x="302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 rot="10800000">
              <a:off x="-286178" y="185762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302" y="165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 rot="10800000">
              <a:off x="-349546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303" y="0"/>
                  </a:moveTo>
                  <a:cubicBezTo>
                    <a:pt x="137" y="0"/>
                    <a:pt x="0" y="133"/>
                    <a:pt x="0" y="298"/>
                  </a:cubicBezTo>
                  <a:cubicBezTo>
                    <a:pt x="0" y="463"/>
                    <a:pt x="137" y="600"/>
                    <a:pt x="303" y="600"/>
                  </a:cubicBezTo>
                  <a:cubicBezTo>
                    <a:pt x="468" y="600"/>
                    <a:pt x="599" y="463"/>
                    <a:pt x="599" y="298"/>
                  </a:cubicBezTo>
                  <a:cubicBezTo>
                    <a:pt x="599" y="133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 rot="10800000">
              <a:off x="-349546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303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3" y="599"/>
                  </a:cubicBezTo>
                  <a:cubicBezTo>
                    <a:pt x="468" y="599"/>
                    <a:pt x="599" y="462"/>
                    <a:pt x="599" y="297"/>
                  </a:cubicBezTo>
                  <a:cubicBezTo>
                    <a:pt x="599" y="133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7"/>
            <p:cNvSpPr/>
            <p:nvPr/>
          </p:nvSpPr>
          <p:spPr>
            <a:xfrm rot="10800000">
              <a:off x="-393997" y="15071"/>
              <a:ext cx="19043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cubicBezTo>
                    <a:pt x="1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7"/>
            <p:cNvSpPr/>
            <p:nvPr/>
          </p:nvSpPr>
          <p:spPr>
            <a:xfrm rot="10800000">
              <a:off x="-286178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7"/>
            <p:cNvSpPr/>
            <p:nvPr/>
          </p:nvSpPr>
          <p:spPr>
            <a:xfrm rot="10800000">
              <a:off x="-222493" y="953999"/>
              <a:ext cx="37002" cy="37646"/>
            </a:xfrm>
            <a:custGeom>
              <a:rect b="b" l="l" r="r" t="t"/>
              <a:pathLst>
                <a:path extrusionOk="0" h="440" w="581">
                  <a:moveTo>
                    <a:pt x="538" y="1"/>
                  </a:moveTo>
                  <a:cubicBezTo>
                    <a:pt x="359" y="77"/>
                    <a:pt x="180" y="153"/>
                    <a:pt x="0" y="237"/>
                  </a:cubicBezTo>
                  <a:cubicBezTo>
                    <a:pt x="43" y="355"/>
                    <a:pt x="152" y="440"/>
                    <a:pt x="283" y="440"/>
                  </a:cubicBezTo>
                  <a:cubicBezTo>
                    <a:pt x="448" y="440"/>
                    <a:pt x="581" y="308"/>
                    <a:pt x="581" y="142"/>
                  </a:cubicBezTo>
                  <a:cubicBezTo>
                    <a:pt x="581" y="91"/>
                    <a:pt x="562" y="44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7"/>
            <p:cNvSpPr/>
            <p:nvPr/>
          </p:nvSpPr>
          <p:spPr>
            <a:xfrm rot="10800000">
              <a:off x="-266945" y="894193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297" y="1"/>
                  </a:moveTo>
                  <a:cubicBezTo>
                    <a:pt x="133" y="1"/>
                    <a:pt x="1" y="133"/>
                    <a:pt x="1" y="298"/>
                  </a:cubicBezTo>
                  <a:lnTo>
                    <a:pt x="297" y="298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7"/>
            <p:cNvSpPr/>
            <p:nvPr/>
          </p:nvSpPr>
          <p:spPr>
            <a:xfrm rot="10800000">
              <a:off x="-158807" y="894193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1" y="1"/>
                  </a:moveTo>
                  <a:lnTo>
                    <a:pt x="1" y="298"/>
                  </a:lnTo>
                  <a:lnTo>
                    <a:pt x="297" y="298"/>
                  </a:lnTo>
                  <a:cubicBezTo>
                    <a:pt x="297" y="133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7"/>
            <p:cNvSpPr/>
            <p:nvPr/>
          </p:nvSpPr>
          <p:spPr>
            <a:xfrm rot="10800000">
              <a:off x="-158807" y="868439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0"/>
                  </a:moveTo>
                  <a:lnTo>
                    <a:pt x="1" y="301"/>
                  </a:lnTo>
                  <a:cubicBezTo>
                    <a:pt x="166" y="301"/>
                    <a:pt x="297" y="164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7"/>
            <p:cNvSpPr/>
            <p:nvPr/>
          </p:nvSpPr>
          <p:spPr>
            <a:xfrm rot="10800000">
              <a:off x="-158807" y="723588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lnTo>
                    <a:pt x="1" y="297"/>
                  </a:lnTo>
                  <a:lnTo>
                    <a:pt x="297" y="297"/>
                  </a:lnTo>
                  <a:cubicBezTo>
                    <a:pt x="297" y="131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7"/>
            <p:cNvSpPr/>
            <p:nvPr/>
          </p:nvSpPr>
          <p:spPr>
            <a:xfrm rot="10800000">
              <a:off x="-222493" y="783308"/>
              <a:ext cx="38149" cy="51336"/>
            </a:xfrm>
            <a:custGeom>
              <a:rect b="b" l="l" r="r" t="t"/>
              <a:pathLst>
                <a:path extrusionOk="0" h="600" w="599">
                  <a:moveTo>
                    <a:pt x="301" y="1"/>
                  </a:moveTo>
                  <a:cubicBezTo>
                    <a:pt x="131" y="1"/>
                    <a:pt x="0" y="137"/>
                    <a:pt x="0" y="303"/>
                  </a:cubicBezTo>
                  <a:cubicBezTo>
                    <a:pt x="0" y="468"/>
                    <a:pt x="131" y="599"/>
                    <a:pt x="301" y="599"/>
                  </a:cubicBezTo>
                  <a:cubicBezTo>
                    <a:pt x="466" y="599"/>
                    <a:pt x="599" y="468"/>
                    <a:pt x="599" y="303"/>
                  </a:cubicBezTo>
                  <a:cubicBezTo>
                    <a:pt x="599" y="137"/>
                    <a:pt x="466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7"/>
            <p:cNvSpPr/>
            <p:nvPr/>
          </p:nvSpPr>
          <p:spPr>
            <a:xfrm rot="10800000">
              <a:off x="-266945" y="868439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0"/>
                  </a:moveTo>
                  <a:cubicBezTo>
                    <a:pt x="1" y="164"/>
                    <a:pt x="133" y="301"/>
                    <a:pt x="297" y="301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7"/>
            <p:cNvSpPr/>
            <p:nvPr/>
          </p:nvSpPr>
          <p:spPr>
            <a:xfrm rot="10800000">
              <a:off x="-266945" y="723588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297" y="0"/>
                  </a:moveTo>
                  <a:cubicBezTo>
                    <a:pt x="133" y="0"/>
                    <a:pt x="1" y="131"/>
                    <a:pt x="1" y="297"/>
                  </a:cubicBezTo>
                  <a:lnTo>
                    <a:pt x="297" y="297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 rot="10800000">
              <a:off x="-222493" y="612617"/>
              <a:ext cx="38149" cy="50908"/>
            </a:xfrm>
            <a:custGeom>
              <a:rect b="b" l="l" r="r" t="t"/>
              <a:pathLst>
                <a:path extrusionOk="0" h="595" w="599">
                  <a:moveTo>
                    <a:pt x="301" y="0"/>
                  </a:moveTo>
                  <a:cubicBezTo>
                    <a:pt x="131" y="0"/>
                    <a:pt x="0" y="133"/>
                    <a:pt x="0" y="297"/>
                  </a:cubicBezTo>
                  <a:cubicBezTo>
                    <a:pt x="0" y="462"/>
                    <a:pt x="131" y="595"/>
                    <a:pt x="301" y="595"/>
                  </a:cubicBezTo>
                  <a:cubicBezTo>
                    <a:pt x="466" y="595"/>
                    <a:pt x="599" y="462"/>
                    <a:pt x="599" y="297"/>
                  </a:cubicBezTo>
                  <a:cubicBezTo>
                    <a:pt x="599" y="133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7"/>
            <p:cNvSpPr/>
            <p:nvPr/>
          </p:nvSpPr>
          <p:spPr>
            <a:xfrm rot="10800000">
              <a:off x="-266945" y="697749"/>
              <a:ext cx="18979" cy="25925"/>
            </a:xfrm>
            <a:custGeom>
              <a:rect b="b" l="l" r="r" t="t"/>
              <a:pathLst>
                <a:path extrusionOk="0" h="303" w="298">
                  <a:moveTo>
                    <a:pt x="1" y="1"/>
                  </a:moveTo>
                  <a:cubicBezTo>
                    <a:pt x="1" y="170"/>
                    <a:pt x="133" y="303"/>
                    <a:pt x="297" y="303"/>
                  </a:cubicBez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7"/>
            <p:cNvSpPr/>
            <p:nvPr/>
          </p:nvSpPr>
          <p:spPr>
            <a:xfrm rot="10800000">
              <a:off x="-158807" y="552469"/>
              <a:ext cx="18979" cy="25925"/>
            </a:xfrm>
            <a:custGeom>
              <a:rect b="b" l="l" r="r" t="t"/>
              <a:pathLst>
                <a:path extrusionOk="0" h="303" w="298">
                  <a:moveTo>
                    <a:pt x="1" y="0"/>
                  </a:moveTo>
                  <a:lnTo>
                    <a:pt x="1" y="302"/>
                  </a:lnTo>
                  <a:lnTo>
                    <a:pt x="297" y="302"/>
                  </a:lnTo>
                  <a:cubicBezTo>
                    <a:pt x="297" y="133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7"/>
            <p:cNvSpPr/>
            <p:nvPr/>
          </p:nvSpPr>
          <p:spPr>
            <a:xfrm rot="10800000">
              <a:off x="-158807" y="697749"/>
              <a:ext cx="18979" cy="25925"/>
            </a:xfrm>
            <a:custGeom>
              <a:rect b="b" l="l" r="r" t="t"/>
              <a:pathLst>
                <a:path extrusionOk="0" h="303" w="298">
                  <a:moveTo>
                    <a:pt x="1" y="1"/>
                  </a:moveTo>
                  <a:lnTo>
                    <a:pt x="1" y="303"/>
                  </a:lnTo>
                  <a:cubicBezTo>
                    <a:pt x="166" y="303"/>
                    <a:pt x="297" y="170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7"/>
            <p:cNvSpPr/>
            <p:nvPr/>
          </p:nvSpPr>
          <p:spPr>
            <a:xfrm rot="10800000">
              <a:off x="-266945" y="552469"/>
              <a:ext cx="18979" cy="25925"/>
            </a:xfrm>
            <a:custGeom>
              <a:rect b="b" l="l" r="r" t="t"/>
              <a:pathLst>
                <a:path extrusionOk="0" h="303" w="298">
                  <a:moveTo>
                    <a:pt x="297" y="0"/>
                  </a:moveTo>
                  <a:cubicBezTo>
                    <a:pt x="133" y="0"/>
                    <a:pt x="1" y="133"/>
                    <a:pt x="1" y="302"/>
                  </a:cubicBezTo>
                  <a:lnTo>
                    <a:pt x="297" y="302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7"/>
            <p:cNvSpPr/>
            <p:nvPr/>
          </p:nvSpPr>
          <p:spPr>
            <a:xfrm rot="10800000">
              <a:off x="-222493" y="441498"/>
              <a:ext cx="38149" cy="51422"/>
            </a:xfrm>
            <a:custGeom>
              <a:rect b="b" l="l" r="r" t="t"/>
              <a:pathLst>
                <a:path extrusionOk="0" h="601" w="599">
                  <a:moveTo>
                    <a:pt x="301" y="1"/>
                  </a:moveTo>
                  <a:cubicBezTo>
                    <a:pt x="131" y="1"/>
                    <a:pt x="0" y="133"/>
                    <a:pt x="0" y="298"/>
                  </a:cubicBezTo>
                  <a:cubicBezTo>
                    <a:pt x="0" y="464"/>
                    <a:pt x="131" y="601"/>
                    <a:pt x="301" y="601"/>
                  </a:cubicBezTo>
                  <a:cubicBezTo>
                    <a:pt x="466" y="601"/>
                    <a:pt x="599" y="464"/>
                    <a:pt x="599" y="298"/>
                  </a:cubicBezTo>
                  <a:cubicBezTo>
                    <a:pt x="599" y="133"/>
                    <a:pt x="466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 rot="10800000">
              <a:off x="-158807" y="527143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 rot="10800000">
              <a:off x="-158807" y="381864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1"/>
                  </a:moveTo>
                  <a:lnTo>
                    <a:pt x="1" y="302"/>
                  </a:lnTo>
                  <a:lnTo>
                    <a:pt x="297" y="302"/>
                  </a:lnTo>
                  <a:cubicBezTo>
                    <a:pt x="297" y="136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7"/>
            <p:cNvSpPr/>
            <p:nvPr/>
          </p:nvSpPr>
          <p:spPr>
            <a:xfrm rot="10800000">
              <a:off x="-266945" y="381864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7" y="1"/>
                  </a:moveTo>
                  <a:cubicBezTo>
                    <a:pt x="133" y="1"/>
                    <a:pt x="1" y="136"/>
                    <a:pt x="1" y="302"/>
                  </a:cubicBezTo>
                  <a:lnTo>
                    <a:pt x="297" y="302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7"/>
            <p:cNvSpPr/>
            <p:nvPr/>
          </p:nvSpPr>
          <p:spPr>
            <a:xfrm rot="10800000">
              <a:off x="-266945" y="527143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cubicBezTo>
                    <a:pt x="1" y="166"/>
                    <a:pt x="133" y="297"/>
                    <a:pt x="297" y="297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7"/>
            <p:cNvSpPr/>
            <p:nvPr/>
          </p:nvSpPr>
          <p:spPr>
            <a:xfrm rot="10800000">
              <a:off x="-266945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297" y="1"/>
                  </a:moveTo>
                  <a:cubicBezTo>
                    <a:pt x="133" y="1"/>
                    <a:pt x="1" y="138"/>
                    <a:pt x="1" y="303"/>
                  </a:cubicBezTo>
                  <a:lnTo>
                    <a:pt x="297" y="30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7"/>
            <p:cNvSpPr/>
            <p:nvPr/>
          </p:nvSpPr>
          <p:spPr>
            <a:xfrm rot="10800000">
              <a:off x="-158807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1" y="1"/>
                  </a:moveTo>
                  <a:lnTo>
                    <a:pt x="1" y="303"/>
                  </a:lnTo>
                  <a:lnTo>
                    <a:pt x="297" y="303"/>
                  </a:lnTo>
                  <a:cubicBezTo>
                    <a:pt x="297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7"/>
            <p:cNvSpPr/>
            <p:nvPr/>
          </p:nvSpPr>
          <p:spPr>
            <a:xfrm rot="10800000">
              <a:off x="-158807" y="356367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1" y="1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7"/>
            <p:cNvSpPr/>
            <p:nvPr/>
          </p:nvSpPr>
          <p:spPr>
            <a:xfrm rot="10800000">
              <a:off x="-266945" y="356367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1" y="1"/>
                  </a:moveTo>
                  <a:cubicBezTo>
                    <a:pt x="1" y="166"/>
                    <a:pt x="133" y="298"/>
                    <a:pt x="297" y="298"/>
                  </a:cubicBez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7"/>
            <p:cNvSpPr/>
            <p:nvPr/>
          </p:nvSpPr>
          <p:spPr>
            <a:xfrm rot="10800000">
              <a:off x="-222493" y="270893"/>
              <a:ext cx="38149" cy="51250"/>
            </a:xfrm>
            <a:custGeom>
              <a:rect b="b" l="l" r="r" t="t"/>
              <a:pathLst>
                <a:path extrusionOk="0" h="599" w="599">
                  <a:moveTo>
                    <a:pt x="301" y="0"/>
                  </a:moveTo>
                  <a:cubicBezTo>
                    <a:pt x="131" y="0"/>
                    <a:pt x="0" y="132"/>
                    <a:pt x="0" y="297"/>
                  </a:cubicBezTo>
                  <a:cubicBezTo>
                    <a:pt x="0" y="462"/>
                    <a:pt x="131" y="599"/>
                    <a:pt x="301" y="599"/>
                  </a:cubicBezTo>
                  <a:cubicBezTo>
                    <a:pt x="466" y="599"/>
                    <a:pt x="599" y="462"/>
                    <a:pt x="599" y="297"/>
                  </a:cubicBezTo>
                  <a:cubicBezTo>
                    <a:pt x="599" y="132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7"/>
            <p:cNvSpPr/>
            <p:nvPr/>
          </p:nvSpPr>
          <p:spPr>
            <a:xfrm rot="10800000">
              <a:off x="-266945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cubicBezTo>
                    <a:pt x="1" y="165"/>
                    <a:pt x="133" y="297"/>
                    <a:pt x="297" y="297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7"/>
            <p:cNvSpPr/>
            <p:nvPr/>
          </p:nvSpPr>
          <p:spPr>
            <a:xfrm rot="10800000">
              <a:off x="-158807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0"/>
                  </a:moveTo>
                  <a:lnTo>
                    <a:pt x="1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7"/>
            <p:cNvSpPr/>
            <p:nvPr/>
          </p:nvSpPr>
          <p:spPr>
            <a:xfrm rot="10800000">
              <a:off x="-266945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7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7" y="30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7"/>
            <p:cNvSpPr/>
            <p:nvPr/>
          </p:nvSpPr>
          <p:spPr>
            <a:xfrm rot="10800000">
              <a:off x="-158807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7"/>
            <p:cNvSpPr/>
            <p:nvPr/>
          </p:nvSpPr>
          <p:spPr>
            <a:xfrm rot="10800000">
              <a:off x="-222493" y="100117"/>
              <a:ext cx="38149" cy="51422"/>
            </a:xfrm>
            <a:custGeom>
              <a:rect b="b" l="l" r="r" t="t"/>
              <a:pathLst>
                <a:path extrusionOk="0" h="601" w="599">
                  <a:moveTo>
                    <a:pt x="301" y="0"/>
                  </a:moveTo>
                  <a:cubicBezTo>
                    <a:pt x="131" y="0"/>
                    <a:pt x="0" y="133"/>
                    <a:pt x="0" y="298"/>
                  </a:cubicBezTo>
                  <a:cubicBezTo>
                    <a:pt x="0" y="463"/>
                    <a:pt x="131" y="600"/>
                    <a:pt x="301" y="600"/>
                  </a:cubicBezTo>
                  <a:cubicBezTo>
                    <a:pt x="466" y="600"/>
                    <a:pt x="599" y="463"/>
                    <a:pt x="599" y="298"/>
                  </a:cubicBezTo>
                  <a:cubicBezTo>
                    <a:pt x="599" y="133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7"/>
            <p:cNvSpPr/>
            <p:nvPr/>
          </p:nvSpPr>
          <p:spPr>
            <a:xfrm rot="10800000">
              <a:off x="-222493" y="-70488"/>
              <a:ext cx="38149" cy="51336"/>
            </a:xfrm>
            <a:custGeom>
              <a:rect b="b" l="l" r="r" t="t"/>
              <a:pathLst>
                <a:path extrusionOk="0" h="600" w="599">
                  <a:moveTo>
                    <a:pt x="301" y="1"/>
                  </a:moveTo>
                  <a:cubicBezTo>
                    <a:pt x="131" y="1"/>
                    <a:pt x="0" y="133"/>
                    <a:pt x="0" y="297"/>
                  </a:cubicBezTo>
                  <a:cubicBezTo>
                    <a:pt x="0" y="462"/>
                    <a:pt x="131" y="599"/>
                    <a:pt x="301" y="599"/>
                  </a:cubicBezTo>
                  <a:cubicBezTo>
                    <a:pt x="466" y="599"/>
                    <a:pt x="599" y="462"/>
                    <a:pt x="599" y="297"/>
                  </a:cubicBezTo>
                  <a:cubicBezTo>
                    <a:pt x="599" y="133"/>
                    <a:pt x="466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 rot="10800000">
              <a:off x="-266945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cubicBezTo>
                    <a:pt x="1" y="166"/>
                    <a:pt x="133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7"/>
            <p:cNvSpPr/>
            <p:nvPr/>
          </p:nvSpPr>
          <p:spPr>
            <a:xfrm rot="10800000">
              <a:off x="-158807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7"/>
            <p:cNvSpPr/>
            <p:nvPr/>
          </p:nvSpPr>
          <p:spPr>
            <a:xfrm rot="10800000">
              <a:off x="-139892" y="894193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298" y="1"/>
                  </a:moveTo>
                  <a:cubicBezTo>
                    <a:pt x="133" y="1"/>
                    <a:pt x="0" y="133"/>
                    <a:pt x="0" y="298"/>
                  </a:cubicBezTo>
                  <a:lnTo>
                    <a:pt x="298" y="298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7"/>
            <p:cNvSpPr/>
            <p:nvPr/>
          </p:nvSpPr>
          <p:spPr>
            <a:xfrm rot="10800000">
              <a:off x="-95441" y="78330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298" y="1"/>
                  </a:moveTo>
                  <a:cubicBezTo>
                    <a:pt x="133" y="1"/>
                    <a:pt x="1" y="137"/>
                    <a:pt x="1" y="303"/>
                  </a:cubicBezTo>
                  <a:cubicBezTo>
                    <a:pt x="1" y="468"/>
                    <a:pt x="133" y="599"/>
                    <a:pt x="298" y="599"/>
                  </a:cubicBezTo>
                  <a:cubicBezTo>
                    <a:pt x="468" y="599"/>
                    <a:pt x="600" y="468"/>
                    <a:pt x="600" y="303"/>
                  </a:cubicBezTo>
                  <a:cubicBezTo>
                    <a:pt x="600" y="137"/>
                    <a:pt x="468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7"/>
            <p:cNvSpPr/>
            <p:nvPr/>
          </p:nvSpPr>
          <p:spPr>
            <a:xfrm rot="10800000">
              <a:off x="-139892" y="868439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0" y="0"/>
                  </a:moveTo>
                  <a:cubicBezTo>
                    <a:pt x="0" y="164"/>
                    <a:pt x="133" y="301"/>
                    <a:pt x="298" y="301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7"/>
            <p:cNvSpPr/>
            <p:nvPr/>
          </p:nvSpPr>
          <p:spPr>
            <a:xfrm rot="10800000">
              <a:off x="-31818" y="723588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lnTo>
                    <a:pt x="1" y="297"/>
                  </a:lnTo>
                  <a:lnTo>
                    <a:pt x="298" y="297"/>
                  </a:lnTo>
                  <a:cubicBezTo>
                    <a:pt x="298" y="131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7"/>
            <p:cNvSpPr/>
            <p:nvPr/>
          </p:nvSpPr>
          <p:spPr>
            <a:xfrm rot="10800000">
              <a:off x="-139892" y="723588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298" y="0"/>
                  </a:moveTo>
                  <a:cubicBezTo>
                    <a:pt x="133" y="0"/>
                    <a:pt x="0" y="131"/>
                    <a:pt x="0" y="297"/>
                  </a:cubicBezTo>
                  <a:lnTo>
                    <a:pt x="298" y="297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7"/>
            <p:cNvSpPr/>
            <p:nvPr/>
          </p:nvSpPr>
          <p:spPr>
            <a:xfrm rot="10800000">
              <a:off x="-139892" y="697749"/>
              <a:ext cx="18979" cy="25925"/>
            </a:xfrm>
            <a:custGeom>
              <a:rect b="b" l="l" r="r" t="t"/>
              <a:pathLst>
                <a:path extrusionOk="0" h="303" w="298">
                  <a:moveTo>
                    <a:pt x="0" y="1"/>
                  </a:moveTo>
                  <a:cubicBezTo>
                    <a:pt x="0" y="170"/>
                    <a:pt x="133" y="303"/>
                    <a:pt x="298" y="303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7"/>
            <p:cNvSpPr/>
            <p:nvPr/>
          </p:nvSpPr>
          <p:spPr>
            <a:xfrm rot="10800000">
              <a:off x="-31818" y="697749"/>
              <a:ext cx="19043" cy="25925"/>
            </a:xfrm>
            <a:custGeom>
              <a:rect b="b" l="l" r="r" t="t"/>
              <a:pathLst>
                <a:path extrusionOk="0" h="303" w="299">
                  <a:moveTo>
                    <a:pt x="1" y="1"/>
                  </a:moveTo>
                  <a:lnTo>
                    <a:pt x="1" y="303"/>
                  </a:lnTo>
                  <a:cubicBezTo>
                    <a:pt x="166" y="303"/>
                    <a:pt x="298" y="170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7"/>
            <p:cNvSpPr/>
            <p:nvPr/>
          </p:nvSpPr>
          <p:spPr>
            <a:xfrm rot="10800000">
              <a:off x="-31818" y="552469"/>
              <a:ext cx="19043" cy="25925"/>
            </a:xfrm>
            <a:custGeom>
              <a:rect b="b" l="l" r="r" t="t"/>
              <a:pathLst>
                <a:path extrusionOk="0" h="303" w="299">
                  <a:moveTo>
                    <a:pt x="1" y="0"/>
                  </a:moveTo>
                  <a:lnTo>
                    <a:pt x="1" y="302"/>
                  </a:lnTo>
                  <a:lnTo>
                    <a:pt x="298" y="302"/>
                  </a:lnTo>
                  <a:cubicBezTo>
                    <a:pt x="298" y="133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7"/>
            <p:cNvSpPr/>
            <p:nvPr/>
          </p:nvSpPr>
          <p:spPr>
            <a:xfrm rot="10800000">
              <a:off x="-95441" y="612617"/>
              <a:ext cx="38213" cy="50908"/>
            </a:xfrm>
            <a:custGeom>
              <a:rect b="b" l="l" r="r" t="t"/>
              <a:pathLst>
                <a:path extrusionOk="0" h="595" w="600">
                  <a:moveTo>
                    <a:pt x="298" y="0"/>
                  </a:moveTo>
                  <a:cubicBezTo>
                    <a:pt x="133" y="0"/>
                    <a:pt x="1" y="133"/>
                    <a:pt x="1" y="297"/>
                  </a:cubicBezTo>
                  <a:cubicBezTo>
                    <a:pt x="1" y="462"/>
                    <a:pt x="133" y="595"/>
                    <a:pt x="298" y="595"/>
                  </a:cubicBezTo>
                  <a:cubicBezTo>
                    <a:pt x="468" y="595"/>
                    <a:pt x="600" y="462"/>
                    <a:pt x="600" y="297"/>
                  </a:cubicBezTo>
                  <a:cubicBezTo>
                    <a:pt x="600" y="133"/>
                    <a:pt x="468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7"/>
            <p:cNvSpPr/>
            <p:nvPr/>
          </p:nvSpPr>
          <p:spPr>
            <a:xfrm rot="10800000">
              <a:off x="-139892" y="552469"/>
              <a:ext cx="18979" cy="25925"/>
            </a:xfrm>
            <a:custGeom>
              <a:rect b="b" l="l" r="r" t="t"/>
              <a:pathLst>
                <a:path extrusionOk="0" h="303" w="298">
                  <a:moveTo>
                    <a:pt x="298" y="0"/>
                  </a:moveTo>
                  <a:cubicBezTo>
                    <a:pt x="133" y="0"/>
                    <a:pt x="0" y="133"/>
                    <a:pt x="0" y="302"/>
                  </a:cubicBezTo>
                  <a:lnTo>
                    <a:pt x="298" y="30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7"/>
            <p:cNvSpPr/>
            <p:nvPr/>
          </p:nvSpPr>
          <p:spPr>
            <a:xfrm rot="10800000">
              <a:off x="-139892" y="381864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8" y="1"/>
                  </a:moveTo>
                  <a:cubicBezTo>
                    <a:pt x="133" y="1"/>
                    <a:pt x="0" y="136"/>
                    <a:pt x="0" y="302"/>
                  </a:cubicBezTo>
                  <a:lnTo>
                    <a:pt x="298" y="302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7"/>
            <p:cNvSpPr/>
            <p:nvPr/>
          </p:nvSpPr>
          <p:spPr>
            <a:xfrm rot="10800000">
              <a:off x="-139892" y="527143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0" y="0"/>
                  </a:moveTo>
                  <a:cubicBezTo>
                    <a:pt x="0" y="166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7"/>
            <p:cNvSpPr/>
            <p:nvPr/>
          </p:nvSpPr>
          <p:spPr>
            <a:xfrm rot="10800000">
              <a:off x="-31818" y="381864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1" y="1"/>
                  </a:moveTo>
                  <a:lnTo>
                    <a:pt x="1" y="302"/>
                  </a:lnTo>
                  <a:lnTo>
                    <a:pt x="298" y="302"/>
                  </a:lnTo>
                  <a:cubicBezTo>
                    <a:pt x="298" y="136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7"/>
            <p:cNvSpPr/>
            <p:nvPr/>
          </p:nvSpPr>
          <p:spPr>
            <a:xfrm rot="10800000">
              <a:off x="-95441" y="441498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8" y="1"/>
                  </a:moveTo>
                  <a:cubicBezTo>
                    <a:pt x="133" y="1"/>
                    <a:pt x="1" y="133"/>
                    <a:pt x="1" y="298"/>
                  </a:cubicBezTo>
                  <a:cubicBezTo>
                    <a:pt x="1" y="464"/>
                    <a:pt x="133" y="601"/>
                    <a:pt x="298" y="601"/>
                  </a:cubicBezTo>
                  <a:cubicBezTo>
                    <a:pt x="468" y="601"/>
                    <a:pt x="600" y="464"/>
                    <a:pt x="600" y="298"/>
                  </a:cubicBezTo>
                  <a:cubicBezTo>
                    <a:pt x="600" y="133"/>
                    <a:pt x="468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7"/>
            <p:cNvSpPr/>
            <p:nvPr/>
          </p:nvSpPr>
          <p:spPr>
            <a:xfrm rot="10800000">
              <a:off x="-31818" y="527143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7"/>
            <p:cNvSpPr/>
            <p:nvPr/>
          </p:nvSpPr>
          <p:spPr>
            <a:xfrm rot="10800000">
              <a:off x="-139892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298" y="1"/>
                  </a:moveTo>
                  <a:cubicBezTo>
                    <a:pt x="133" y="1"/>
                    <a:pt x="0" y="138"/>
                    <a:pt x="0" y="303"/>
                  </a:cubicBezTo>
                  <a:lnTo>
                    <a:pt x="298" y="303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7"/>
            <p:cNvSpPr/>
            <p:nvPr/>
          </p:nvSpPr>
          <p:spPr>
            <a:xfrm rot="10800000">
              <a:off x="-31818" y="356367"/>
              <a:ext cx="19043" cy="25582"/>
            </a:xfrm>
            <a:custGeom>
              <a:rect b="b" l="l" r="r" t="t"/>
              <a:pathLst>
                <a:path extrusionOk="0" h="299" w="299">
                  <a:moveTo>
                    <a:pt x="1" y="1"/>
                  </a:moveTo>
                  <a:lnTo>
                    <a:pt x="1" y="298"/>
                  </a:lnTo>
                  <a:cubicBezTo>
                    <a:pt x="166" y="298"/>
                    <a:pt x="298" y="166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 rot="10800000">
              <a:off x="-139892" y="356367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0" y="1"/>
                  </a:moveTo>
                  <a:cubicBezTo>
                    <a:pt x="0" y="166"/>
                    <a:pt x="133" y="298"/>
                    <a:pt x="298" y="298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7"/>
            <p:cNvSpPr/>
            <p:nvPr/>
          </p:nvSpPr>
          <p:spPr>
            <a:xfrm rot="10800000">
              <a:off x="-95441" y="270893"/>
              <a:ext cx="38213" cy="51250"/>
            </a:xfrm>
            <a:custGeom>
              <a:rect b="b" l="l" r="r" t="t"/>
              <a:pathLst>
                <a:path extrusionOk="0" h="599" w="600">
                  <a:moveTo>
                    <a:pt x="298" y="0"/>
                  </a:moveTo>
                  <a:cubicBezTo>
                    <a:pt x="133" y="0"/>
                    <a:pt x="1" y="132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8" y="599"/>
                    <a:pt x="600" y="462"/>
                    <a:pt x="600" y="297"/>
                  </a:cubicBezTo>
                  <a:cubicBezTo>
                    <a:pt x="600" y="132"/>
                    <a:pt x="468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7"/>
            <p:cNvSpPr/>
            <p:nvPr/>
          </p:nvSpPr>
          <p:spPr>
            <a:xfrm rot="10800000">
              <a:off x="-31818" y="211087"/>
              <a:ext cx="19043" cy="26010"/>
            </a:xfrm>
            <a:custGeom>
              <a:rect b="b" l="l" r="r" t="t"/>
              <a:pathLst>
                <a:path extrusionOk="0" h="304" w="299">
                  <a:moveTo>
                    <a:pt x="1" y="1"/>
                  </a:moveTo>
                  <a:lnTo>
                    <a:pt x="1" y="303"/>
                  </a:lnTo>
                  <a:lnTo>
                    <a:pt x="298" y="303"/>
                  </a:lnTo>
                  <a:cubicBezTo>
                    <a:pt x="298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7"/>
            <p:cNvSpPr/>
            <p:nvPr/>
          </p:nvSpPr>
          <p:spPr>
            <a:xfrm rot="10800000">
              <a:off x="-31818" y="185762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8" y="165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7"/>
            <p:cNvSpPr/>
            <p:nvPr/>
          </p:nvSpPr>
          <p:spPr>
            <a:xfrm rot="10800000">
              <a:off x="-139892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0" y="0"/>
                  </a:moveTo>
                  <a:cubicBezTo>
                    <a:pt x="0" y="165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7"/>
            <p:cNvSpPr/>
            <p:nvPr/>
          </p:nvSpPr>
          <p:spPr>
            <a:xfrm rot="10800000">
              <a:off x="-31818" y="40482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1" y="0"/>
                  </a:moveTo>
                  <a:lnTo>
                    <a:pt x="1" y="301"/>
                  </a:lnTo>
                  <a:lnTo>
                    <a:pt x="298" y="301"/>
                  </a:lnTo>
                  <a:cubicBezTo>
                    <a:pt x="298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 rot="10800000">
              <a:off x="-95441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8" y="0"/>
                  </a:moveTo>
                  <a:cubicBezTo>
                    <a:pt x="133" y="0"/>
                    <a:pt x="1" y="133"/>
                    <a:pt x="1" y="298"/>
                  </a:cubicBezTo>
                  <a:cubicBezTo>
                    <a:pt x="1" y="463"/>
                    <a:pt x="133" y="600"/>
                    <a:pt x="298" y="600"/>
                  </a:cubicBezTo>
                  <a:cubicBezTo>
                    <a:pt x="468" y="600"/>
                    <a:pt x="600" y="463"/>
                    <a:pt x="600" y="298"/>
                  </a:cubicBezTo>
                  <a:cubicBezTo>
                    <a:pt x="600" y="133"/>
                    <a:pt x="468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7"/>
            <p:cNvSpPr/>
            <p:nvPr/>
          </p:nvSpPr>
          <p:spPr>
            <a:xfrm rot="10800000">
              <a:off x="-139892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8" y="0"/>
                  </a:moveTo>
                  <a:cubicBezTo>
                    <a:pt x="133" y="0"/>
                    <a:pt x="0" y="136"/>
                    <a:pt x="0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7"/>
            <p:cNvSpPr/>
            <p:nvPr/>
          </p:nvSpPr>
          <p:spPr>
            <a:xfrm rot="10800000">
              <a:off x="-31818" y="15071"/>
              <a:ext cx="19043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7"/>
            <p:cNvSpPr/>
            <p:nvPr/>
          </p:nvSpPr>
          <p:spPr>
            <a:xfrm rot="10800000">
              <a:off x="-95441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298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8" y="599"/>
                    <a:pt x="600" y="462"/>
                    <a:pt x="600" y="297"/>
                  </a:cubicBezTo>
                  <a:cubicBezTo>
                    <a:pt x="600" y="133"/>
                    <a:pt x="468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7"/>
            <p:cNvSpPr/>
            <p:nvPr/>
          </p:nvSpPr>
          <p:spPr>
            <a:xfrm rot="10800000">
              <a:off x="-139892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0" y="0"/>
                  </a:moveTo>
                  <a:cubicBezTo>
                    <a:pt x="0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7"/>
            <p:cNvSpPr/>
            <p:nvPr/>
          </p:nvSpPr>
          <p:spPr>
            <a:xfrm rot="10800000">
              <a:off x="-12840" y="723588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302" y="0"/>
                  </a:moveTo>
                  <a:cubicBezTo>
                    <a:pt x="137" y="0"/>
                    <a:pt x="0" y="131"/>
                    <a:pt x="0" y="297"/>
                  </a:cubicBezTo>
                  <a:lnTo>
                    <a:pt x="302" y="297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 rot="10800000">
              <a:off x="95299" y="723588"/>
              <a:ext cx="637" cy="428"/>
            </a:xfrm>
            <a:custGeom>
              <a:rect b="b" l="l" r="r" t="t"/>
              <a:pathLst>
                <a:path extrusionOk="0" h="5" w="10">
                  <a:moveTo>
                    <a:pt x="10" y="0"/>
                  </a:moveTo>
                  <a:cubicBezTo>
                    <a:pt x="5" y="0"/>
                    <a:pt x="5" y="5"/>
                    <a:pt x="1" y="5"/>
                  </a:cubicBezTo>
                  <a:lnTo>
                    <a:pt x="10" y="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 rot="10800000">
              <a:off x="31548" y="612617"/>
              <a:ext cx="38213" cy="50908"/>
            </a:xfrm>
            <a:custGeom>
              <a:rect b="b" l="l" r="r" t="t"/>
              <a:pathLst>
                <a:path extrusionOk="0" h="595" w="600">
                  <a:moveTo>
                    <a:pt x="297" y="0"/>
                  </a:moveTo>
                  <a:cubicBezTo>
                    <a:pt x="132" y="0"/>
                    <a:pt x="1" y="133"/>
                    <a:pt x="1" y="297"/>
                  </a:cubicBezTo>
                  <a:cubicBezTo>
                    <a:pt x="1" y="462"/>
                    <a:pt x="132" y="595"/>
                    <a:pt x="297" y="595"/>
                  </a:cubicBezTo>
                  <a:cubicBezTo>
                    <a:pt x="462" y="595"/>
                    <a:pt x="599" y="462"/>
                    <a:pt x="599" y="297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7"/>
            <p:cNvSpPr/>
            <p:nvPr/>
          </p:nvSpPr>
          <p:spPr>
            <a:xfrm rot="10800000">
              <a:off x="-12840" y="552469"/>
              <a:ext cx="19234" cy="25925"/>
            </a:xfrm>
            <a:custGeom>
              <a:rect b="b" l="l" r="r" t="t"/>
              <a:pathLst>
                <a:path extrusionOk="0" h="303" w="302">
                  <a:moveTo>
                    <a:pt x="302" y="0"/>
                  </a:moveTo>
                  <a:cubicBezTo>
                    <a:pt x="137" y="0"/>
                    <a:pt x="0" y="133"/>
                    <a:pt x="0" y="302"/>
                  </a:cubicBezTo>
                  <a:lnTo>
                    <a:pt x="302" y="30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7"/>
            <p:cNvSpPr/>
            <p:nvPr/>
          </p:nvSpPr>
          <p:spPr>
            <a:xfrm rot="10800000">
              <a:off x="-12840" y="697749"/>
              <a:ext cx="19234" cy="25925"/>
            </a:xfrm>
            <a:custGeom>
              <a:rect b="b" l="l" r="r" t="t"/>
              <a:pathLst>
                <a:path extrusionOk="0" h="303" w="302">
                  <a:moveTo>
                    <a:pt x="0" y="1"/>
                  </a:moveTo>
                  <a:cubicBezTo>
                    <a:pt x="0" y="170"/>
                    <a:pt x="137" y="303"/>
                    <a:pt x="302" y="303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7"/>
            <p:cNvSpPr/>
            <p:nvPr/>
          </p:nvSpPr>
          <p:spPr>
            <a:xfrm rot="10800000">
              <a:off x="95298" y="697749"/>
              <a:ext cx="18915" cy="25925"/>
            </a:xfrm>
            <a:custGeom>
              <a:rect b="b" l="l" r="r" t="t"/>
              <a:pathLst>
                <a:path extrusionOk="0" h="303" w="297">
                  <a:moveTo>
                    <a:pt x="288" y="1"/>
                  </a:moveTo>
                  <a:cubicBezTo>
                    <a:pt x="189" y="81"/>
                    <a:pt x="94" y="166"/>
                    <a:pt x="0" y="246"/>
                  </a:cubicBezTo>
                  <a:lnTo>
                    <a:pt x="0" y="303"/>
                  </a:lnTo>
                  <a:cubicBezTo>
                    <a:pt x="166" y="303"/>
                    <a:pt x="297" y="170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7"/>
            <p:cNvSpPr/>
            <p:nvPr/>
          </p:nvSpPr>
          <p:spPr>
            <a:xfrm rot="10800000">
              <a:off x="95298" y="552469"/>
              <a:ext cx="18915" cy="25925"/>
            </a:xfrm>
            <a:custGeom>
              <a:rect b="b" l="l" r="r" t="t"/>
              <a:pathLst>
                <a:path extrusionOk="0" h="303" w="297">
                  <a:moveTo>
                    <a:pt x="0" y="0"/>
                  </a:moveTo>
                  <a:lnTo>
                    <a:pt x="0" y="302"/>
                  </a:lnTo>
                  <a:lnTo>
                    <a:pt x="297" y="302"/>
                  </a:lnTo>
                  <a:cubicBezTo>
                    <a:pt x="297" y="133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7"/>
            <p:cNvSpPr/>
            <p:nvPr/>
          </p:nvSpPr>
          <p:spPr>
            <a:xfrm rot="10800000">
              <a:off x="-12840" y="381864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2" y="1"/>
                  </a:moveTo>
                  <a:cubicBezTo>
                    <a:pt x="137" y="1"/>
                    <a:pt x="0" y="136"/>
                    <a:pt x="0" y="302"/>
                  </a:cubicBezTo>
                  <a:lnTo>
                    <a:pt x="302" y="302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7"/>
            <p:cNvSpPr/>
            <p:nvPr/>
          </p:nvSpPr>
          <p:spPr>
            <a:xfrm rot="10800000">
              <a:off x="-12840" y="527143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0" y="0"/>
                  </a:moveTo>
                  <a:cubicBezTo>
                    <a:pt x="0" y="166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7"/>
            <p:cNvSpPr/>
            <p:nvPr/>
          </p:nvSpPr>
          <p:spPr>
            <a:xfrm rot="10800000">
              <a:off x="95298" y="527143"/>
              <a:ext cx="18915" cy="25411"/>
            </a:xfrm>
            <a:custGeom>
              <a:rect b="b" l="l" r="r" t="t"/>
              <a:pathLst>
                <a:path extrusionOk="0" h="297" w="297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7"/>
            <p:cNvSpPr/>
            <p:nvPr/>
          </p:nvSpPr>
          <p:spPr>
            <a:xfrm rot="10800000">
              <a:off x="95298" y="381864"/>
              <a:ext cx="18915" cy="25839"/>
            </a:xfrm>
            <a:custGeom>
              <a:rect b="b" l="l" r="r" t="t"/>
              <a:pathLst>
                <a:path extrusionOk="0" h="302" w="297">
                  <a:moveTo>
                    <a:pt x="0" y="1"/>
                  </a:moveTo>
                  <a:lnTo>
                    <a:pt x="0" y="302"/>
                  </a:lnTo>
                  <a:lnTo>
                    <a:pt x="297" y="302"/>
                  </a:lnTo>
                  <a:cubicBezTo>
                    <a:pt x="297" y="136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7"/>
            <p:cNvSpPr/>
            <p:nvPr/>
          </p:nvSpPr>
          <p:spPr>
            <a:xfrm rot="10800000">
              <a:off x="31548" y="441498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7" y="1"/>
                  </a:moveTo>
                  <a:cubicBezTo>
                    <a:pt x="132" y="1"/>
                    <a:pt x="1" y="133"/>
                    <a:pt x="1" y="298"/>
                  </a:cubicBezTo>
                  <a:cubicBezTo>
                    <a:pt x="1" y="464"/>
                    <a:pt x="132" y="601"/>
                    <a:pt x="297" y="601"/>
                  </a:cubicBezTo>
                  <a:cubicBezTo>
                    <a:pt x="462" y="601"/>
                    <a:pt x="599" y="464"/>
                    <a:pt x="599" y="298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7"/>
            <p:cNvSpPr/>
            <p:nvPr/>
          </p:nvSpPr>
          <p:spPr>
            <a:xfrm rot="10800000">
              <a:off x="31548" y="270893"/>
              <a:ext cx="38213" cy="51250"/>
            </a:xfrm>
            <a:custGeom>
              <a:rect b="b" l="l" r="r" t="t"/>
              <a:pathLst>
                <a:path extrusionOk="0" h="599" w="600">
                  <a:moveTo>
                    <a:pt x="297" y="0"/>
                  </a:moveTo>
                  <a:cubicBezTo>
                    <a:pt x="132" y="0"/>
                    <a:pt x="1" y="132"/>
                    <a:pt x="1" y="297"/>
                  </a:cubicBezTo>
                  <a:cubicBezTo>
                    <a:pt x="1" y="462"/>
                    <a:pt x="132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2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7"/>
            <p:cNvSpPr/>
            <p:nvPr/>
          </p:nvSpPr>
          <p:spPr>
            <a:xfrm rot="10800000">
              <a:off x="95298" y="211087"/>
              <a:ext cx="18915" cy="26010"/>
            </a:xfrm>
            <a:custGeom>
              <a:rect b="b" l="l" r="r" t="t"/>
              <a:pathLst>
                <a:path extrusionOk="0" h="304" w="297">
                  <a:moveTo>
                    <a:pt x="0" y="1"/>
                  </a:moveTo>
                  <a:lnTo>
                    <a:pt x="0" y="303"/>
                  </a:lnTo>
                  <a:lnTo>
                    <a:pt x="297" y="303"/>
                  </a:lnTo>
                  <a:cubicBezTo>
                    <a:pt x="297" y="138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7"/>
            <p:cNvSpPr/>
            <p:nvPr/>
          </p:nvSpPr>
          <p:spPr>
            <a:xfrm rot="10800000">
              <a:off x="-12840" y="211087"/>
              <a:ext cx="19234" cy="26010"/>
            </a:xfrm>
            <a:custGeom>
              <a:rect b="b" l="l" r="r" t="t"/>
              <a:pathLst>
                <a:path extrusionOk="0" h="304" w="302">
                  <a:moveTo>
                    <a:pt x="302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2" y="30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 rot="10800000">
              <a:off x="95298" y="356367"/>
              <a:ext cx="18915" cy="25582"/>
            </a:xfrm>
            <a:custGeom>
              <a:rect b="b" l="l" r="r" t="t"/>
              <a:pathLst>
                <a:path extrusionOk="0" h="299" w="297">
                  <a:moveTo>
                    <a:pt x="0" y="1"/>
                  </a:moveTo>
                  <a:lnTo>
                    <a:pt x="0" y="298"/>
                  </a:lnTo>
                  <a:cubicBezTo>
                    <a:pt x="166" y="298"/>
                    <a:pt x="297" y="166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7"/>
            <p:cNvSpPr/>
            <p:nvPr/>
          </p:nvSpPr>
          <p:spPr>
            <a:xfrm rot="10800000">
              <a:off x="-12840" y="356367"/>
              <a:ext cx="19234" cy="25582"/>
            </a:xfrm>
            <a:custGeom>
              <a:rect b="b" l="l" r="r" t="t"/>
              <a:pathLst>
                <a:path extrusionOk="0" h="299" w="302">
                  <a:moveTo>
                    <a:pt x="0" y="1"/>
                  </a:moveTo>
                  <a:cubicBezTo>
                    <a:pt x="0" y="166"/>
                    <a:pt x="137" y="298"/>
                    <a:pt x="302" y="298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7"/>
            <p:cNvSpPr/>
            <p:nvPr/>
          </p:nvSpPr>
          <p:spPr>
            <a:xfrm rot="10800000">
              <a:off x="95298" y="40482"/>
              <a:ext cx="18915" cy="25839"/>
            </a:xfrm>
            <a:custGeom>
              <a:rect b="b" l="l" r="r" t="t"/>
              <a:pathLst>
                <a:path extrusionOk="0" h="302" w="297">
                  <a:moveTo>
                    <a:pt x="0" y="0"/>
                  </a:moveTo>
                  <a:lnTo>
                    <a:pt x="0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 rot="10800000">
              <a:off x="-12840" y="185762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0" y="0"/>
                  </a:moveTo>
                  <a:cubicBezTo>
                    <a:pt x="0" y="165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7"/>
            <p:cNvSpPr/>
            <p:nvPr/>
          </p:nvSpPr>
          <p:spPr>
            <a:xfrm rot="10800000">
              <a:off x="-12840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2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2" y="3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7"/>
            <p:cNvSpPr/>
            <p:nvPr/>
          </p:nvSpPr>
          <p:spPr>
            <a:xfrm rot="10800000">
              <a:off x="95298" y="185762"/>
              <a:ext cx="18915" cy="25411"/>
            </a:xfrm>
            <a:custGeom>
              <a:rect b="b" l="l" r="r" t="t"/>
              <a:pathLst>
                <a:path extrusionOk="0" h="297" w="297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 rot="10800000">
              <a:off x="31548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7" y="0"/>
                  </a:moveTo>
                  <a:cubicBezTo>
                    <a:pt x="132" y="0"/>
                    <a:pt x="1" y="133"/>
                    <a:pt x="1" y="298"/>
                  </a:cubicBezTo>
                  <a:cubicBezTo>
                    <a:pt x="1" y="463"/>
                    <a:pt x="132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 rot="10800000">
              <a:off x="31548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297" y="1"/>
                  </a:moveTo>
                  <a:cubicBezTo>
                    <a:pt x="132" y="1"/>
                    <a:pt x="1" y="133"/>
                    <a:pt x="1" y="297"/>
                  </a:cubicBezTo>
                  <a:cubicBezTo>
                    <a:pt x="1" y="462"/>
                    <a:pt x="132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7"/>
            <p:cNvSpPr/>
            <p:nvPr/>
          </p:nvSpPr>
          <p:spPr>
            <a:xfrm rot="10800000">
              <a:off x="-12840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0" y="0"/>
                  </a:moveTo>
                  <a:cubicBezTo>
                    <a:pt x="0" y="166"/>
                    <a:pt x="137" y="298"/>
                    <a:pt x="302" y="298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 rot="10800000">
              <a:off x="95298" y="15071"/>
              <a:ext cx="18915" cy="25497"/>
            </a:xfrm>
            <a:custGeom>
              <a:rect b="b" l="l" r="r" t="t"/>
              <a:pathLst>
                <a:path extrusionOk="0" h="298" w="297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7"/>
            <p:cNvSpPr/>
            <p:nvPr/>
          </p:nvSpPr>
          <p:spPr>
            <a:xfrm rot="10800000">
              <a:off x="222287" y="552469"/>
              <a:ext cx="19043" cy="17026"/>
            </a:xfrm>
            <a:custGeom>
              <a:rect b="b" l="l" r="r" t="t"/>
              <a:pathLst>
                <a:path extrusionOk="0" h="199" w="299">
                  <a:moveTo>
                    <a:pt x="223" y="0"/>
                  </a:moveTo>
                  <a:cubicBezTo>
                    <a:pt x="148" y="62"/>
                    <a:pt x="72" y="127"/>
                    <a:pt x="1" y="194"/>
                  </a:cubicBezTo>
                  <a:lnTo>
                    <a:pt x="1" y="198"/>
                  </a:lnTo>
                  <a:lnTo>
                    <a:pt x="299" y="198"/>
                  </a:lnTo>
                  <a:cubicBezTo>
                    <a:pt x="299" y="118"/>
                    <a:pt x="270" y="52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7"/>
            <p:cNvSpPr/>
            <p:nvPr/>
          </p:nvSpPr>
          <p:spPr>
            <a:xfrm rot="10800000">
              <a:off x="158665" y="612617"/>
              <a:ext cx="29169" cy="36363"/>
            </a:xfrm>
            <a:custGeom>
              <a:rect b="b" l="l" r="r" t="t"/>
              <a:pathLst>
                <a:path extrusionOk="0" h="425" w="458">
                  <a:moveTo>
                    <a:pt x="425" y="0"/>
                  </a:moveTo>
                  <a:cubicBezTo>
                    <a:pt x="284" y="122"/>
                    <a:pt x="142" y="250"/>
                    <a:pt x="1" y="377"/>
                  </a:cubicBezTo>
                  <a:cubicBezTo>
                    <a:pt x="48" y="405"/>
                    <a:pt x="100" y="425"/>
                    <a:pt x="157" y="425"/>
                  </a:cubicBezTo>
                  <a:cubicBezTo>
                    <a:pt x="321" y="425"/>
                    <a:pt x="458" y="292"/>
                    <a:pt x="458" y="127"/>
                  </a:cubicBezTo>
                  <a:cubicBezTo>
                    <a:pt x="458" y="81"/>
                    <a:pt x="444" y="38"/>
                    <a:pt x="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 rot="10800000">
              <a:off x="114149" y="697749"/>
              <a:ext cx="3694" cy="4877"/>
            </a:xfrm>
            <a:custGeom>
              <a:rect b="b" l="l" r="r" t="t"/>
              <a:pathLst>
                <a:path extrusionOk="0" h="57" w="58">
                  <a:moveTo>
                    <a:pt x="57" y="0"/>
                  </a:moveTo>
                  <a:cubicBezTo>
                    <a:pt x="38" y="14"/>
                    <a:pt x="20" y="28"/>
                    <a:pt x="1" y="47"/>
                  </a:cubicBezTo>
                  <a:cubicBezTo>
                    <a:pt x="20" y="47"/>
                    <a:pt x="38" y="57"/>
                    <a:pt x="57" y="57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7"/>
            <p:cNvSpPr/>
            <p:nvPr/>
          </p:nvSpPr>
          <p:spPr>
            <a:xfrm rot="10800000">
              <a:off x="114149" y="552469"/>
              <a:ext cx="19297" cy="25925"/>
            </a:xfrm>
            <a:custGeom>
              <a:rect b="b" l="l" r="r" t="t"/>
              <a:pathLst>
                <a:path extrusionOk="0" h="303" w="303">
                  <a:moveTo>
                    <a:pt x="302" y="0"/>
                  </a:moveTo>
                  <a:cubicBezTo>
                    <a:pt x="137" y="0"/>
                    <a:pt x="0" y="133"/>
                    <a:pt x="0" y="302"/>
                  </a:cubicBezTo>
                  <a:lnTo>
                    <a:pt x="302" y="30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7"/>
            <p:cNvSpPr/>
            <p:nvPr/>
          </p:nvSpPr>
          <p:spPr>
            <a:xfrm rot="10800000">
              <a:off x="114149" y="527143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cubicBezTo>
                    <a:pt x="0" y="166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 rot="10800000">
              <a:off x="222287" y="527143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9" y="166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7"/>
            <p:cNvSpPr/>
            <p:nvPr/>
          </p:nvSpPr>
          <p:spPr>
            <a:xfrm rot="10800000">
              <a:off x="114149" y="381864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302" y="1"/>
                  </a:moveTo>
                  <a:cubicBezTo>
                    <a:pt x="137" y="1"/>
                    <a:pt x="0" y="136"/>
                    <a:pt x="0" y="302"/>
                  </a:cubicBezTo>
                  <a:lnTo>
                    <a:pt x="302" y="302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7"/>
            <p:cNvSpPr/>
            <p:nvPr/>
          </p:nvSpPr>
          <p:spPr>
            <a:xfrm rot="10800000">
              <a:off x="158664" y="441498"/>
              <a:ext cx="38149" cy="51422"/>
            </a:xfrm>
            <a:custGeom>
              <a:rect b="b" l="l" r="r" t="t"/>
              <a:pathLst>
                <a:path extrusionOk="0" h="601" w="599">
                  <a:moveTo>
                    <a:pt x="298" y="1"/>
                  </a:moveTo>
                  <a:cubicBezTo>
                    <a:pt x="133" y="1"/>
                    <a:pt x="0" y="133"/>
                    <a:pt x="0" y="298"/>
                  </a:cubicBezTo>
                  <a:cubicBezTo>
                    <a:pt x="0" y="464"/>
                    <a:pt x="133" y="601"/>
                    <a:pt x="298" y="601"/>
                  </a:cubicBezTo>
                  <a:cubicBezTo>
                    <a:pt x="462" y="601"/>
                    <a:pt x="599" y="464"/>
                    <a:pt x="599" y="298"/>
                  </a:cubicBezTo>
                  <a:cubicBezTo>
                    <a:pt x="599" y="133"/>
                    <a:pt x="46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7"/>
            <p:cNvSpPr/>
            <p:nvPr/>
          </p:nvSpPr>
          <p:spPr>
            <a:xfrm rot="10800000">
              <a:off x="222287" y="381864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1" y="1"/>
                  </a:moveTo>
                  <a:lnTo>
                    <a:pt x="1" y="302"/>
                  </a:lnTo>
                  <a:lnTo>
                    <a:pt x="299" y="302"/>
                  </a:lnTo>
                  <a:cubicBezTo>
                    <a:pt x="299" y="136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7"/>
            <p:cNvSpPr/>
            <p:nvPr/>
          </p:nvSpPr>
          <p:spPr>
            <a:xfrm rot="10800000">
              <a:off x="222287" y="211087"/>
              <a:ext cx="19043" cy="26010"/>
            </a:xfrm>
            <a:custGeom>
              <a:rect b="b" l="l" r="r" t="t"/>
              <a:pathLst>
                <a:path extrusionOk="0" h="304" w="299">
                  <a:moveTo>
                    <a:pt x="1" y="1"/>
                  </a:moveTo>
                  <a:lnTo>
                    <a:pt x="1" y="303"/>
                  </a:lnTo>
                  <a:lnTo>
                    <a:pt x="299" y="303"/>
                  </a:lnTo>
                  <a:cubicBezTo>
                    <a:pt x="299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7"/>
            <p:cNvSpPr/>
            <p:nvPr/>
          </p:nvSpPr>
          <p:spPr>
            <a:xfrm rot="10800000">
              <a:off x="114149" y="211087"/>
              <a:ext cx="19297" cy="26010"/>
            </a:xfrm>
            <a:custGeom>
              <a:rect b="b" l="l" r="r" t="t"/>
              <a:pathLst>
                <a:path extrusionOk="0" h="304" w="303">
                  <a:moveTo>
                    <a:pt x="302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2" y="30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7"/>
            <p:cNvSpPr/>
            <p:nvPr/>
          </p:nvSpPr>
          <p:spPr>
            <a:xfrm rot="10800000">
              <a:off x="114149" y="356367"/>
              <a:ext cx="19297" cy="25582"/>
            </a:xfrm>
            <a:custGeom>
              <a:rect b="b" l="l" r="r" t="t"/>
              <a:pathLst>
                <a:path extrusionOk="0" h="299" w="303">
                  <a:moveTo>
                    <a:pt x="0" y="1"/>
                  </a:moveTo>
                  <a:cubicBezTo>
                    <a:pt x="0" y="166"/>
                    <a:pt x="137" y="298"/>
                    <a:pt x="302" y="298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7"/>
            <p:cNvSpPr/>
            <p:nvPr/>
          </p:nvSpPr>
          <p:spPr>
            <a:xfrm rot="10800000">
              <a:off x="222287" y="356367"/>
              <a:ext cx="19043" cy="25582"/>
            </a:xfrm>
            <a:custGeom>
              <a:rect b="b" l="l" r="r" t="t"/>
              <a:pathLst>
                <a:path extrusionOk="0" h="299" w="299">
                  <a:moveTo>
                    <a:pt x="1" y="1"/>
                  </a:moveTo>
                  <a:lnTo>
                    <a:pt x="1" y="298"/>
                  </a:lnTo>
                  <a:cubicBezTo>
                    <a:pt x="166" y="298"/>
                    <a:pt x="299" y="166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7"/>
            <p:cNvSpPr/>
            <p:nvPr/>
          </p:nvSpPr>
          <p:spPr>
            <a:xfrm rot="10800000">
              <a:off x="158664" y="270893"/>
              <a:ext cx="38149" cy="51250"/>
            </a:xfrm>
            <a:custGeom>
              <a:rect b="b" l="l" r="r" t="t"/>
              <a:pathLst>
                <a:path extrusionOk="0" h="599" w="599">
                  <a:moveTo>
                    <a:pt x="298" y="0"/>
                  </a:moveTo>
                  <a:cubicBezTo>
                    <a:pt x="133" y="0"/>
                    <a:pt x="0" y="132"/>
                    <a:pt x="0" y="297"/>
                  </a:cubicBezTo>
                  <a:cubicBezTo>
                    <a:pt x="0" y="462"/>
                    <a:pt x="133" y="599"/>
                    <a:pt x="298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2"/>
                    <a:pt x="462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7"/>
            <p:cNvSpPr/>
            <p:nvPr/>
          </p:nvSpPr>
          <p:spPr>
            <a:xfrm rot="10800000">
              <a:off x="222287" y="185762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9" y="165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7"/>
            <p:cNvSpPr/>
            <p:nvPr/>
          </p:nvSpPr>
          <p:spPr>
            <a:xfrm rot="10800000">
              <a:off x="158664" y="100117"/>
              <a:ext cx="38149" cy="51422"/>
            </a:xfrm>
            <a:custGeom>
              <a:rect b="b" l="l" r="r" t="t"/>
              <a:pathLst>
                <a:path extrusionOk="0" h="601" w="599">
                  <a:moveTo>
                    <a:pt x="298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8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7"/>
            <p:cNvSpPr/>
            <p:nvPr/>
          </p:nvSpPr>
          <p:spPr>
            <a:xfrm rot="10800000">
              <a:off x="222287" y="40482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1" y="0"/>
                  </a:moveTo>
                  <a:lnTo>
                    <a:pt x="1" y="301"/>
                  </a:lnTo>
                  <a:lnTo>
                    <a:pt x="299" y="301"/>
                  </a:lnTo>
                  <a:cubicBezTo>
                    <a:pt x="299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7"/>
            <p:cNvSpPr/>
            <p:nvPr/>
          </p:nvSpPr>
          <p:spPr>
            <a:xfrm rot="10800000">
              <a:off x="114149" y="185762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cubicBezTo>
                    <a:pt x="0" y="165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7"/>
            <p:cNvSpPr/>
            <p:nvPr/>
          </p:nvSpPr>
          <p:spPr>
            <a:xfrm rot="10800000">
              <a:off x="114149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302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2" y="3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7"/>
            <p:cNvSpPr/>
            <p:nvPr/>
          </p:nvSpPr>
          <p:spPr>
            <a:xfrm rot="10800000">
              <a:off x="222287" y="15071"/>
              <a:ext cx="19043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9" y="166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7"/>
            <p:cNvSpPr/>
            <p:nvPr/>
          </p:nvSpPr>
          <p:spPr>
            <a:xfrm rot="10800000">
              <a:off x="158664" y="-70488"/>
              <a:ext cx="38149" cy="51336"/>
            </a:xfrm>
            <a:custGeom>
              <a:rect b="b" l="l" r="r" t="t"/>
              <a:pathLst>
                <a:path extrusionOk="0" h="600" w="599">
                  <a:moveTo>
                    <a:pt x="298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8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7"/>
            <p:cNvSpPr/>
            <p:nvPr/>
          </p:nvSpPr>
          <p:spPr>
            <a:xfrm rot="10800000">
              <a:off x="114149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cubicBezTo>
                    <a:pt x="0" y="166"/>
                    <a:pt x="137" y="298"/>
                    <a:pt x="302" y="298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7"/>
            <p:cNvSpPr/>
            <p:nvPr/>
          </p:nvSpPr>
          <p:spPr>
            <a:xfrm rot="10800000">
              <a:off x="241266" y="552469"/>
              <a:ext cx="64" cy="513"/>
            </a:xfrm>
            <a:custGeom>
              <a:rect b="b" l="l" r="r" t="t"/>
              <a:pathLst>
                <a:path extrusionOk="0" h="6" w="1">
                  <a:moveTo>
                    <a:pt x="1" y="1"/>
                  </a:moveTo>
                  <a:lnTo>
                    <a:pt x="1" y="5"/>
                  </a:lnTo>
                  <a:lnTo>
                    <a:pt x="1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7"/>
            <p:cNvSpPr/>
            <p:nvPr/>
          </p:nvSpPr>
          <p:spPr>
            <a:xfrm rot="10800000">
              <a:off x="349339" y="381864"/>
              <a:ext cx="18979" cy="25069"/>
            </a:xfrm>
            <a:custGeom>
              <a:rect b="b" l="l" r="r" t="t"/>
              <a:pathLst>
                <a:path extrusionOk="0" h="293" w="298">
                  <a:moveTo>
                    <a:pt x="33" y="1"/>
                  </a:moveTo>
                  <a:cubicBezTo>
                    <a:pt x="24" y="10"/>
                    <a:pt x="10" y="20"/>
                    <a:pt x="1" y="29"/>
                  </a:cubicBezTo>
                  <a:lnTo>
                    <a:pt x="1" y="293"/>
                  </a:lnTo>
                  <a:lnTo>
                    <a:pt x="297" y="293"/>
                  </a:lnTo>
                  <a:cubicBezTo>
                    <a:pt x="297" y="138"/>
                    <a:pt x="184" y="20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7"/>
            <p:cNvSpPr/>
            <p:nvPr/>
          </p:nvSpPr>
          <p:spPr>
            <a:xfrm rot="10800000">
              <a:off x="285653" y="441498"/>
              <a:ext cx="36748" cy="47315"/>
            </a:xfrm>
            <a:custGeom>
              <a:rect b="b" l="l" r="r" t="t"/>
              <a:pathLst>
                <a:path extrusionOk="0" h="553" w="577">
                  <a:moveTo>
                    <a:pt x="431" y="0"/>
                  </a:moveTo>
                  <a:cubicBezTo>
                    <a:pt x="289" y="122"/>
                    <a:pt x="148" y="250"/>
                    <a:pt x="1" y="373"/>
                  </a:cubicBezTo>
                  <a:cubicBezTo>
                    <a:pt x="48" y="477"/>
                    <a:pt x="152" y="553"/>
                    <a:pt x="275" y="553"/>
                  </a:cubicBezTo>
                  <a:cubicBezTo>
                    <a:pt x="440" y="553"/>
                    <a:pt x="577" y="416"/>
                    <a:pt x="577" y="250"/>
                  </a:cubicBezTo>
                  <a:cubicBezTo>
                    <a:pt x="577" y="142"/>
                    <a:pt x="516" y="52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7"/>
            <p:cNvSpPr/>
            <p:nvPr/>
          </p:nvSpPr>
          <p:spPr>
            <a:xfrm rot="10800000">
              <a:off x="241265" y="527143"/>
              <a:ext cx="14075" cy="25411"/>
            </a:xfrm>
            <a:custGeom>
              <a:rect b="b" l="l" r="r" t="t"/>
              <a:pathLst>
                <a:path extrusionOk="0" h="297" w="221">
                  <a:moveTo>
                    <a:pt x="221" y="0"/>
                  </a:moveTo>
                  <a:cubicBezTo>
                    <a:pt x="146" y="62"/>
                    <a:pt x="70" y="127"/>
                    <a:pt x="0" y="194"/>
                  </a:cubicBezTo>
                  <a:cubicBezTo>
                    <a:pt x="51" y="255"/>
                    <a:pt x="131" y="297"/>
                    <a:pt x="221" y="297"/>
                  </a:cubicBezTo>
                  <a:lnTo>
                    <a:pt x="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7"/>
            <p:cNvSpPr/>
            <p:nvPr/>
          </p:nvSpPr>
          <p:spPr>
            <a:xfrm rot="10800000">
              <a:off x="241265" y="381864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2" y="1"/>
                  </a:moveTo>
                  <a:cubicBezTo>
                    <a:pt x="138" y="1"/>
                    <a:pt x="1" y="136"/>
                    <a:pt x="1" y="302"/>
                  </a:cubicBezTo>
                  <a:lnTo>
                    <a:pt x="302" y="302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7"/>
            <p:cNvSpPr/>
            <p:nvPr/>
          </p:nvSpPr>
          <p:spPr>
            <a:xfrm rot="10800000">
              <a:off x="349339" y="356367"/>
              <a:ext cx="18979" cy="25582"/>
            </a:xfrm>
            <a:custGeom>
              <a:rect b="b" l="l" r="r" t="t"/>
              <a:pathLst>
                <a:path extrusionOk="0" h="299" w="298">
                  <a:moveTo>
                    <a:pt x="1" y="1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7"/>
            <p:cNvSpPr/>
            <p:nvPr/>
          </p:nvSpPr>
          <p:spPr>
            <a:xfrm rot="10800000">
              <a:off x="241265" y="211087"/>
              <a:ext cx="19234" cy="26010"/>
            </a:xfrm>
            <a:custGeom>
              <a:rect b="b" l="l" r="r" t="t"/>
              <a:pathLst>
                <a:path extrusionOk="0" h="304" w="302">
                  <a:moveTo>
                    <a:pt x="302" y="1"/>
                  </a:moveTo>
                  <a:cubicBezTo>
                    <a:pt x="138" y="1"/>
                    <a:pt x="1" y="138"/>
                    <a:pt x="1" y="303"/>
                  </a:cubicBezTo>
                  <a:lnTo>
                    <a:pt x="302" y="30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7"/>
            <p:cNvSpPr/>
            <p:nvPr/>
          </p:nvSpPr>
          <p:spPr>
            <a:xfrm rot="10800000">
              <a:off x="349339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1" y="1"/>
                  </a:moveTo>
                  <a:lnTo>
                    <a:pt x="1" y="303"/>
                  </a:lnTo>
                  <a:lnTo>
                    <a:pt x="297" y="303"/>
                  </a:lnTo>
                  <a:cubicBezTo>
                    <a:pt x="297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7"/>
            <p:cNvSpPr/>
            <p:nvPr/>
          </p:nvSpPr>
          <p:spPr>
            <a:xfrm rot="10800000">
              <a:off x="285653" y="270893"/>
              <a:ext cx="38213" cy="51250"/>
            </a:xfrm>
            <a:custGeom>
              <a:rect b="b" l="l" r="r" t="t"/>
              <a:pathLst>
                <a:path extrusionOk="0" h="599" w="600">
                  <a:moveTo>
                    <a:pt x="298" y="0"/>
                  </a:moveTo>
                  <a:cubicBezTo>
                    <a:pt x="132" y="0"/>
                    <a:pt x="1" y="132"/>
                    <a:pt x="1" y="297"/>
                  </a:cubicBezTo>
                  <a:cubicBezTo>
                    <a:pt x="1" y="462"/>
                    <a:pt x="132" y="599"/>
                    <a:pt x="298" y="599"/>
                  </a:cubicBezTo>
                  <a:cubicBezTo>
                    <a:pt x="463" y="599"/>
                    <a:pt x="600" y="462"/>
                    <a:pt x="600" y="297"/>
                  </a:cubicBezTo>
                  <a:cubicBezTo>
                    <a:pt x="600" y="132"/>
                    <a:pt x="463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7"/>
            <p:cNvSpPr/>
            <p:nvPr/>
          </p:nvSpPr>
          <p:spPr>
            <a:xfrm rot="10800000">
              <a:off x="241265" y="356367"/>
              <a:ext cx="19234" cy="25582"/>
            </a:xfrm>
            <a:custGeom>
              <a:rect b="b" l="l" r="r" t="t"/>
              <a:pathLst>
                <a:path extrusionOk="0" h="299" w="302">
                  <a:moveTo>
                    <a:pt x="1" y="1"/>
                  </a:moveTo>
                  <a:cubicBezTo>
                    <a:pt x="1" y="166"/>
                    <a:pt x="138" y="298"/>
                    <a:pt x="302" y="298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7"/>
            <p:cNvSpPr/>
            <p:nvPr/>
          </p:nvSpPr>
          <p:spPr>
            <a:xfrm rot="10800000">
              <a:off x="241265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2" y="0"/>
                  </a:moveTo>
                  <a:cubicBezTo>
                    <a:pt x="138" y="0"/>
                    <a:pt x="1" y="136"/>
                    <a:pt x="1" y="301"/>
                  </a:cubicBezTo>
                  <a:lnTo>
                    <a:pt x="302" y="3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7"/>
            <p:cNvSpPr/>
            <p:nvPr/>
          </p:nvSpPr>
          <p:spPr>
            <a:xfrm rot="10800000">
              <a:off x="349339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7"/>
            <p:cNvSpPr/>
            <p:nvPr/>
          </p:nvSpPr>
          <p:spPr>
            <a:xfrm rot="10800000">
              <a:off x="285653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8" y="0"/>
                  </a:moveTo>
                  <a:cubicBezTo>
                    <a:pt x="132" y="0"/>
                    <a:pt x="1" y="133"/>
                    <a:pt x="1" y="298"/>
                  </a:cubicBezTo>
                  <a:cubicBezTo>
                    <a:pt x="1" y="463"/>
                    <a:pt x="132" y="600"/>
                    <a:pt x="298" y="600"/>
                  </a:cubicBezTo>
                  <a:cubicBezTo>
                    <a:pt x="463" y="600"/>
                    <a:pt x="600" y="463"/>
                    <a:pt x="600" y="298"/>
                  </a:cubicBezTo>
                  <a:cubicBezTo>
                    <a:pt x="600" y="133"/>
                    <a:pt x="463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7"/>
            <p:cNvSpPr/>
            <p:nvPr/>
          </p:nvSpPr>
          <p:spPr>
            <a:xfrm rot="10800000">
              <a:off x="241265" y="185762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1" y="0"/>
                  </a:moveTo>
                  <a:cubicBezTo>
                    <a:pt x="1" y="165"/>
                    <a:pt x="138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7"/>
            <p:cNvSpPr/>
            <p:nvPr/>
          </p:nvSpPr>
          <p:spPr>
            <a:xfrm rot="10800000">
              <a:off x="349339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0"/>
                  </a:moveTo>
                  <a:lnTo>
                    <a:pt x="1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7"/>
            <p:cNvSpPr/>
            <p:nvPr/>
          </p:nvSpPr>
          <p:spPr>
            <a:xfrm rot="10800000">
              <a:off x="285653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298" y="1"/>
                  </a:moveTo>
                  <a:cubicBezTo>
                    <a:pt x="132" y="1"/>
                    <a:pt x="1" y="133"/>
                    <a:pt x="1" y="297"/>
                  </a:cubicBezTo>
                  <a:cubicBezTo>
                    <a:pt x="1" y="462"/>
                    <a:pt x="132" y="599"/>
                    <a:pt x="298" y="599"/>
                  </a:cubicBezTo>
                  <a:cubicBezTo>
                    <a:pt x="463" y="599"/>
                    <a:pt x="600" y="462"/>
                    <a:pt x="600" y="297"/>
                  </a:cubicBezTo>
                  <a:cubicBezTo>
                    <a:pt x="600" y="133"/>
                    <a:pt x="46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7"/>
            <p:cNvSpPr/>
            <p:nvPr/>
          </p:nvSpPr>
          <p:spPr>
            <a:xfrm rot="10800000">
              <a:off x="349339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7"/>
            <p:cNvSpPr/>
            <p:nvPr/>
          </p:nvSpPr>
          <p:spPr>
            <a:xfrm rot="10800000">
              <a:off x="241265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1" y="0"/>
                  </a:moveTo>
                  <a:cubicBezTo>
                    <a:pt x="1" y="166"/>
                    <a:pt x="138" y="298"/>
                    <a:pt x="302" y="298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7"/>
            <p:cNvSpPr/>
            <p:nvPr/>
          </p:nvSpPr>
          <p:spPr>
            <a:xfrm rot="10800000">
              <a:off x="368254" y="381864"/>
              <a:ext cx="19297" cy="22673"/>
            </a:xfrm>
            <a:custGeom>
              <a:rect b="b" l="l" r="r" t="t"/>
              <a:pathLst>
                <a:path extrusionOk="0" h="265" w="303">
                  <a:moveTo>
                    <a:pt x="303" y="1"/>
                  </a:moveTo>
                  <a:cubicBezTo>
                    <a:pt x="203" y="81"/>
                    <a:pt x="105" y="166"/>
                    <a:pt x="5" y="247"/>
                  </a:cubicBezTo>
                  <a:cubicBezTo>
                    <a:pt x="5" y="251"/>
                    <a:pt x="0" y="256"/>
                    <a:pt x="0" y="265"/>
                  </a:cubicBezTo>
                  <a:lnTo>
                    <a:pt x="303" y="2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7"/>
            <p:cNvSpPr/>
            <p:nvPr/>
          </p:nvSpPr>
          <p:spPr>
            <a:xfrm rot="10800000">
              <a:off x="412706" y="270893"/>
              <a:ext cx="38213" cy="51250"/>
            </a:xfrm>
            <a:custGeom>
              <a:rect b="b" l="l" r="r" t="t"/>
              <a:pathLst>
                <a:path extrusionOk="0" h="599" w="600">
                  <a:moveTo>
                    <a:pt x="298" y="0"/>
                  </a:moveTo>
                  <a:cubicBezTo>
                    <a:pt x="133" y="0"/>
                    <a:pt x="1" y="132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2"/>
                    <a:pt x="462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7"/>
            <p:cNvSpPr/>
            <p:nvPr/>
          </p:nvSpPr>
          <p:spPr>
            <a:xfrm rot="10800000">
              <a:off x="476392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0" y="1"/>
                  </a:moveTo>
                  <a:lnTo>
                    <a:pt x="0" y="303"/>
                  </a:lnTo>
                  <a:lnTo>
                    <a:pt x="298" y="303"/>
                  </a:lnTo>
                  <a:cubicBezTo>
                    <a:pt x="298" y="138"/>
                    <a:pt x="166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7"/>
            <p:cNvSpPr/>
            <p:nvPr/>
          </p:nvSpPr>
          <p:spPr>
            <a:xfrm rot="10800000">
              <a:off x="368254" y="211087"/>
              <a:ext cx="19297" cy="26010"/>
            </a:xfrm>
            <a:custGeom>
              <a:rect b="b" l="l" r="r" t="t"/>
              <a:pathLst>
                <a:path extrusionOk="0" h="304" w="303">
                  <a:moveTo>
                    <a:pt x="303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3" y="30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7"/>
            <p:cNvSpPr/>
            <p:nvPr/>
          </p:nvSpPr>
          <p:spPr>
            <a:xfrm rot="10800000">
              <a:off x="368254" y="356367"/>
              <a:ext cx="19297" cy="25582"/>
            </a:xfrm>
            <a:custGeom>
              <a:rect b="b" l="l" r="r" t="t"/>
              <a:pathLst>
                <a:path extrusionOk="0" h="299" w="303">
                  <a:moveTo>
                    <a:pt x="0" y="1"/>
                  </a:moveTo>
                  <a:cubicBezTo>
                    <a:pt x="0" y="166"/>
                    <a:pt x="137" y="298"/>
                    <a:pt x="303" y="298"/>
                  </a:cubicBez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7"/>
            <p:cNvSpPr/>
            <p:nvPr/>
          </p:nvSpPr>
          <p:spPr>
            <a:xfrm rot="10800000">
              <a:off x="412706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8" y="0"/>
                  </a:moveTo>
                  <a:cubicBezTo>
                    <a:pt x="133" y="0"/>
                    <a:pt x="1" y="133"/>
                    <a:pt x="1" y="298"/>
                  </a:cubicBezTo>
                  <a:cubicBezTo>
                    <a:pt x="1" y="463"/>
                    <a:pt x="133" y="600"/>
                    <a:pt x="298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7"/>
            <p:cNvSpPr/>
            <p:nvPr/>
          </p:nvSpPr>
          <p:spPr>
            <a:xfrm rot="10800000">
              <a:off x="476392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0" y="0"/>
                  </a:moveTo>
                  <a:lnTo>
                    <a:pt x="0" y="297"/>
                  </a:lnTo>
                  <a:cubicBezTo>
                    <a:pt x="166" y="297"/>
                    <a:pt x="298" y="165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7"/>
            <p:cNvSpPr/>
            <p:nvPr/>
          </p:nvSpPr>
          <p:spPr>
            <a:xfrm rot="10800000">
              <a:off x="368254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303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3" y="30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7"/>
            <p:cNvSpPr/>
            <p:nvPr/>
          </p:nvSpPr>
          <p:spPr>
            <a:xfrm rot="10800000">
              <a:off x="476392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0" y="0"/>
                  </a:moveTo>
                  <a:lnTo>
                    <a:pt x="0" y="301"/>
                  </a:lnTo>
                  <a:lnTo>
                    <a:pt x="298" y="301"/>
                  </a:lnTo>
                  <a:cubicBezTo>
                    <a:pt x="298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7"/>
            <p:cNvSpPr/>
            <p:nvPr/>
          </p:nvSpPr>
          <p:spPr>
            <a:xfrm rot="10800000">
              <a:off x="368254" y="185762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cubicBezTo>
                    <a:pt x="0" y="165"/>
                    <a:pt x="137" y="297"/>
                    <a:pt x="303" y="297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7"/>
            <p:cNvSpPr/>
            <p:nvPr/>
          </p:nvSpPr>
          <p:spPr>
            <a:xfrm rot="10800000">
              <a:off x="368254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cubicBezTo>
                    <a:pt x="0" y="166"/>
                    <a:pt x="137" y="298"/>
                    <a:pt x="303" y="298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7"/>
            <p:cNvSpPr/>
            <p:nvPr/>
          </p:nvSpPr>
          <p:spPr>
            <a:xfrm rot="10800000">
              <a:off x="412706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298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7"/>
            <p:cNvSpPr/>
            <p:nvPr/>
          </p:nvSpPr>
          <p:spPr>
            <a:xfrm rot="10800000">
              <a:off x="476392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7"/>
            <p:cNvSpPr/>
            <p:nvPr/>
          </p:nvSpPr>
          <p:spPr>
            <a:xfrm rot="10800000">
              <a:off x="495306" y="211087"/>
              <a:ext cx="19234" cy="26010"/>
            </a:xfrm>
            <a:custGeom>
              <a:rect b="b" l="l" r="r" t="t"/>
              <a:pathLst>
                <a:path extrusionOk="0" h="304" w="302">
                  <a:moveTo>
                    <a:pt x="301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1" y="30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7"/>
            <p:cNvSpPr/>
            <p:nvPr/>
          </p:nvSpPr>
          <p:spPr>
            <a:xfrm rot="10800000">
              <a:off x="603444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1" y="0"/>
                  </a:moveTo>
                  <a:lnTo>
                    <a:pt x="1" y="301"/>
                  </a:lnTo>
                  <a:lnTo>
                    <a:pt x="302" y="301"/>
                  </a:lnTo>
                  <a:cubicBezTo>
                    <a:pt x="302" y="136"/>
                    <a:pt x="170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7"/>
            <p:cNvSpPr/>
            <p:nvPr/>
          </p:nvSpPr>
          <p:spPr>
            <a:xfrm rot="10800000">
              <a:off x="495306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1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7"/>
            <p:cNvSpPr/>
            <p:nvPr/>
          </p:nvSpPr>
          <p:spPr>
            <a:xfrm rot="10800000">
              <a:off x="495306" y="185762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0" y="0"/>
                  </a:moveTo>
                  <a:cubicBezTo>
                    <a:pt x="0" y="165"/>
                    <a:pt x="137" y="297"/>
                    <a:pt x="301" y="29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 rot="10800000">
              <a:off x="539694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7" y="0"/>
                  </a:moveTo>
                  <a:cubicBezTo>
                    <a:pt x="132" y="0"/>
                    <a:pt x="0" y="133"/>
                    <a:pt x="0" y="298"/>
                  </a:cubicBezTo>
                  <a:cubicBezTo>
                    <a:pt x="0" y="463"/>
                    <a:pt x="132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 rot="10800000">
              <a:off x="495306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0" y="0"/>
                  </a:moveTo>
                  <a:cubicBezTo>
                    <a:pt x="0" y="166"/>
                    <a:pt x="137" y="298"/>
                    <a:pt x="301" y="298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7"/>
            <p:cNvSpPr/>
            <p:nvPr/>
          </p:nvSpPr>
          <p:spPr>
            <a:xfrm rot="10800000">
              <a:off x="603444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1" y="0"/>
                  </a:moveTo>
                  <a:lnTo>
                    <a:pt x="1" y="298"/>
                  </a:lnTo>
                  <a:cubicBezTo>
                    <a:pt x="170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7"/>
            <p:cNvSpPr/>
            <p:nvPr/>
          </p:nvSpPr>
          <p:spPr>
            <a:xfrm rot="10800000">
              <a:off x="539694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297" y="1"/>
                  </a:moveTo>
                  <a:cubicBezTo>
                    <a:pt x="132" y="1"/>
                    <a:pt x="0" y="133"/>
                    <a:pt x="0" y="297"/>
                  </a:cubicBezTo>
                  <a:cubicBezTo>
                    <a:pt x="0" y="462"/>
                    <a:pt x="132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7"/>
            <p:cNvSpPr/>
            <p:nvPr/>
          </p:nvSpPr>
          <p:spPr>
            <a:xfrm rot="10800000">
              <a:off x="667065" y="100117"/>
              <a:ext cx="37639" cy="40470"/>
            </a:xfrm>
            <a:custGeom>
              <a:rect b="b" l="l" r="r" t="t"/>
              <a:pathLst>
                <a:path extrusionOk="0" h="473" w="591">
                  <a:moveTo>
                    <a:pt x="534" y="0"/>
                  </a:moveTo>
                  <a:cubicBezTo>
                    <a:pt x="359" y="76"/>
                    <a:pt x="181" y="142"/>
                    <a:pt x="1" y="207"/>
                  </a:cubicBezTo>
                  <a:cubicBezTo>
                    <a:pt x="20" y="353"/>
                    <a:pt x="142" y="472"/>
                    <a:pt x="294" y="472"/>
                  </a:cubicBezTo>
                  <a:cubicBezTo>
                    <a:pt x="458" y="472"/>
                    <a:pt x="590" y="335"/>
                    <a:pt x="590" y="170"/>
                  </a:cubicBezTo>
                  <a:cubicBezTo>
                    <a:pt x="590" y="104"/>
                    <a:pt x="566" y="48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7"/>
            <p:cNvSpPr/>
            <p:nvPr/>
          </p:nvSpPr>
          <p:spPr>
            <a:xfrm rot="10800000">
              <a:off x="730433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0"/>
                  </a:moveTo>
                  <a:lnTo>
                    <a:pt x="0" y="301"/>
                  </a:lnTo>
                  <a:lnTo>
                    <a:pt x="302" y="301"/>
                  </a:lnTo>
                  <a:cubicBezTo>
                    <a:pt x="302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7"/>
            <p:cNvSpPr/>
            <p:nvPr/>
          </p:nvSpPr>
          <p:spPr>
            <a:xfrm rot="10800000">
              <a:off x="622613" y="40482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299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9" y="301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7"/>
            <p:cNvSpPr/>
            <p:nvPr/>
          </p:nvSpPr>
          <p:spPr>
            <a:xfrm rot="10800000">
              <a:off x="730433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7"/>
            <p:cNvSpPr/>
            <p:nvPr/>
          </p:nvSpPr>
          <p:spPr>
            <a:xfrm rot="10800000">
              <a:off x="667065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303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3" y="599"/>
                  </a:cubicBezTo>
                  <a:cubicBezTo>
                    <a:pt x="467" y="599"/>
                    <a:pt x="599" y="462"/>
                    <a:pt x="599" y="297"/>
                  </a:cubicBezTo>
                  <a:cubicBezTo>
                    <a:pt x="599" y="133"/>
                    <a:pt x="46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7"/>
            <p:cNvSpPr/>
            <p:nvPr/>
          </p:nvSpPr>
          <p:spPr>
            <a:xfrm rot="10800000">
              <a:off x="622613" y="15071"/>
              <a:ext cx="19043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cubicBezTo>
                    <a:pt x="1" y="166"/>
                    <a:pt x="133" y="298"/>
                    <a:pt x="299" y="298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7"/>
            <p:cNvSpPr/>
            <p:nvPr/>
          </p:nvSpPr>
          <p:spPr>
            <a:xfrm rot="10800000">
              <a:off x="749666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7" y="0"/>
                  </a:moveTo>
                  <a:cubicBezTo>
                    <a:pt x="132" y="0"/>
                    <a:pt x="1" y="136"/>
                    <a:pt x="1" y="301"/>
                  </a:cubicBezTo>
                  <a:lnTo>
                    <a:pt x="297" y="30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7"/>
            <p:cNvSpPr/>
            <p:nvPr/>
          </p:nvSpPr>
          <p:spPr>
            <a:xfrm rot="10800000">
              <a:off x="857549" y="40482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19" y="1"/>
                  </a:moveTo>
                  <a:cubicBezTo>
                    <a:pt x="15" y="1"/>
                    <a:pt x="5" y="1"/>
                    <a:pt x="1" y="5"/>
                  </a:cubicBezTo>
                  <a:lnTo>
                    <a:pt x="1" y="297"/>
                  </a:lnTo>
                  <a:lnTo>
                    <a:pt x="302" y="297"/>
                  </a:lnTo>
                  <a:cubicBezTo>
                    <a:pt x="302" y="138"/>
                    <a:pt x="175" y="10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7"/>
            <p:cNvSpPr/>
            <p:nvPr/>
          </p:nvSpPr>
          <p:spPr>
            <a:xfrm rot="10800000">
              <a:off x="857549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7"/>
            <p:cNvSpPr/>
            <p:nvPr/>
          </p:nvSpPr>
          <p:spPr>
            <a:xfrm rot="10800000">
              <a:off x="749666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cubicBezTo>
                    <a:pt x="1" y="166"/>
                    <a:pt x="132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7"/>
            <p:cNvSpPr/>
            <p:nvPr/>
          </p:nvSpPr>
          <p:spPr>
            <a:xfrm rot="10800000">
              <a:off x="794118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302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2" y="599"/>
                  </a:cubicBezTo>
                  <a:cubicBezTo>
                    <a:pt x="468" y="599"/>
                    <a:pt x="600" y="462"/>
                    <a:pt x="600" y="297"/>
                  </a:cubicBezTo>
                  <a:cubicBezTo>
                    <a:pt x="600" y="133"/>
                    <a:pt x="468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7"/>
            <p:cNvSpPr/>
            <p:nvPr/>
          </p:nvSpPr>
          <p:spPr>
            <a:xfrm rot="10800000">
              <a:off x="876718" y="40482"/>
              <a:ext cx="18979" cy="25069"/>
            </a:xfrm>
            <a:custGeom>
              <a:rect b="b" l="l" r="r" t="t"/>
              <a:pathLst>
                <a:path extrusionOk="0" h="293" w="298">
                  <a:moveTo>
                    <a:pt x="298" y="0"/>
                  </a:moveTo>
                  <a:cubicBezTo>
                    <a:pt x="270" y="0"/>
                    <a:pt x="237" y="9"/>
                    <a:pt x="203" y="9"/>
                  </a:cubicBezTo>
                  <a:cubicBezTo>
                    <a:pt x="85" y="52"/>
                    <a:pt x="0" y="161"/>
                    <a:pt x="0" y="292"/>
                  </a:cubicBezTo>
                  <a:lnTo>
                    <a:pt x="298" y="2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7"/>
            <p:cNvSpPr/>
            <p:nvPr/>
          </p:nvSpPr>
          <p:spPr>
            <a:xfrm rot="10800000">
              <a:off x="984538" y="40482"/>
              <a:ext cx="19297" cy="16171"/>
            </a:xfrm>
            <a:custGeom>
              <a:rect b="b" l="l" r="r" t="t"/>
              <a:pathLst>
                <a:path extrusionOk="0" h="189" w="303">
                  <a:moveTo>
                    <a:pt x="1" y="0"/>
                  </a:moveTo>
                  <a:lnTo>
                    <a:pt x="1" y="188"/>
                  </a:lnTo>
                  <a:lnTo>
                    <a:pt x="303" y="188"/>
                  </a:lnTo>
                  <a:cubicBezTo>
                    <a:pt x="303" y="114"/>
                    <a:pt x="274" y="51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7"/>
            <p:cNvSpPr/>
            <p:nvPr/>
          </p:nvSpPr>
          <p:spPr>
            <a:xfrm rot="10800000">
              <a:off x="921170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303" y="1"/>
                  </a:moveTo>
                  <a:cubicBezTo>
                    <a:pt x="138" y="1"/>
                    <a:pt x="1" y="133"/>
                    <a:pt x="1" y="297"/>
                  </a:cubicBezTo>
                  <a:cubicBezTo>
                    <a:pt x="1" y="462"/>
                    <a:pt x="138" y="599"/>
                    <a:pt x="303" y="599"/>
                  </a:cubicBezTo>
                  <a:cubicBezTo>
                    <a:pt x="467" y="599"/>
                    <a:pt x="600" y="462"/>
                    <a:pt x="600" y="297"/>
                  </a:cubicBezTo>
                  <a:cubicBezTo>
                    <a:pt x="600" y="133"/>
                    <a:pt x="467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7"/>
            <p:cNvSpPr/>
            <p:nvPr/>
          </p:nvSpPr>
          <p:spPr>
            <a:xfrm rot="10800000">
              <a:off x="876718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0" y="0"/>
                  </a:moveTo>
                  <a:cubicBezTo>
                    <a:pt x="0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7"/>
            <p:cNvSpPr/>
            <p:nvPr/>
          </p:nvSpPr>
          <p:spPr>
            <a:xfrm rot="10800000">
              <a:off x="984538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303" y="166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7"/>
            <p:cNvSpPr/>
            <p:nvPr/>
          </p:nvSpPr>
          <p:spPr>
            <a:xfrm rot="10800000">
              <a:off x="1003771" y="40482"/>
              <a:ext cx="18915" cy="16684"/>
            </a:xfrm>
            <a:custGeom>
              <a:rect b="b" l="l" r="r" t="t"/>
              <a:pathLst>
                <a:path extrusionOk="0" h="195" w="297">
                  <a:moveTo>
                    <a:pt x="75" y="1"/>
                  </a:moveTo>
                  <a:cubicBezTo>
                    <a:pt x="28" y="53"/>
                    <a:pt x="0" y="120"/>
                    <a:pt x="0" y="194"/>
                  </a:cubicBezTo>
                  <a:lnTo>
                    <a:pt x="297" y="194"/>
                  </a:lnTo>
                  <a:lnTo>
                    <a:pt x="297" y="6"/>
                  </a:lnTo>
                  <a:cubicBezTo>
                    <a:pt x="222" y="6"/>
                    <a:pt x="151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7"/>
            <p:cNvSpPr/>
            <p:nvPr/>
          </p:nvSpPr>
          <p:spPr>
            <a:xfrm rot="10800000">
              <a:off x="1111590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0" y="0"/>
                  </a:moveTo>
                  <a:lnTo>
                    <a:pt x="0" y="301"/>
                  </a:lnTo>
                  <a:lnTo>
                    <a:pt x="301" y="301"/>
                  </a:lnTo>
                  <a:cubicBezTo>
                    <a:pt x="301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7"/>
            <p:cNvSpPr/>
            <p:nvPr/>
          </p:nvSpPr>
          <p:spPr>
            <a:xfrm rot="10800000">
              <a:off x="1048159" y="-70488"/>
              <a:ext cx="38276" cy="51336"/>
            </a:xfrm>
            <a:custGeom>
              <a:rect b="b" l="l" r="r" t="t"/>
              <a:pathLst>
                <a:path extrusionOk="0" h="600" w="601">
                  <a:moveTo>
                    <a:pt x="303" y="1"/>
                  </a:moveTo>
                  <a:cubicBezTo>
                    <a:pt x="137" y="1"/>
                    <a:pt x="1" y="133"/>
                    <a:pt x="1" y="297"/>
                  </a:cubicBezTo>
                  <a:cubicBezTo>
                    <a:pt x="1" y="462"/>
                    <a:pt x="137" y="599"/>
                    <a:pt x="303" y="599"/>
                  </a:cubicBezTo>
                  <a:cubicBezTo>
                    <a:pt x="468" y="599"/>
                    <a:pt x="600" y="462"/>
                    <a:pt x="600" y="297"/>
                  </a:cubicBezTo>
                  <a:cubicBezTo>
                    <a:pt x="600" y="133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7"/>
            <p:cNvSpPr/>
            <p:nvPr/>
          </p:nvSpPr>
          <p:spPr>
            <a:xfrm rot="10800000">
              <a:off x="1003771" y="15071"/>
              <a:ext cx="18915" cy="25497"/>
            </a:xfrm>
            <a:custGeom>
              <a:rect b="b" l="l" r="r" t="t"/>
              <a:pathLst>
                <a:path extrusionOk="0" h="298" w="297">
                  <a:moveTo>
                    <a:pt x="0" y="0"/>
                  </a:moveTo>
                  <a:cubicBezTo>
                    <a:pt x="0" y="166"/>
                    <a:pt x="131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7"/>
            <p:cNvSpPr/>
            <p:nvPr/>
          </p:nvSpPr>
          <p:spPr>
            <a:xfrm rot="10800000">
              <a:off x="1111590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301" y="166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7"/>
            <p:cNvSpPr/>
            <p:nvPr/>
          </p:nvSpPr>
          <p:spPr>
            <a:xfrm rot="10800000">
              <a:off x="1130760" y="40482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298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7"/>
            <p:cNvSpPr/>
            <p:nvPr/>
          </p:nvSpPr>
          <p:spPr>
            <a:xfrm rot="10800000">
              <a:off x="1238579" y="40482"/>
              <a:ext cx="19361" cy="25839"/>
            </a:xfrm>
            <a:custGeom>
              <a:rect b="b" l="l" r="r" t="t"/>
              <a:pathLst>
                <a:path extrusionOk="0" h="302" w="304">
                  <a:moveTo>
                    <a:pt x="1" y="0"/>
                  </a:moveTo>
                  <a:lnTo>
                    <a:pt x="1" y="301"/>
                  </a:lnTo>
                  <a:lnTo>
                    <a:pt x="303" y="301"/>
                  </a:lnTo>
                  <a:cubicBezTo>
                    <a:pt x="303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7"/>
            <p:cNvSpPr/>
            <p:nvPr/>
          </p:nvSpPr>
          <p:spPr>
            <a:xfrm rot="10800000">
              <a:off x="1175275" y="-70488"/>
              <a:ext cx="38149" cy="51336"/>
            </a:xfrm>
            <a:custGeom>
              <a:rect b="b" l="l" r="r" t="t"/>
              <a:pathLst>
                <a:path extrusionOk="0" h="600" w="599">
                  <a:moveTo>
                    <a:pt x="302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2" y="599"/>
                  </a:cubicBezTo>
                  <a:cubicBezTo>
                    <a:pt x="467" y="599"/>
                    <a:pt x="599" y="462"/>
                    <a:pt x="599" y="297"/>
                  </a:cubicBezTo>
                  <a:cubicBezTo>
                    <a:pt x="599" y="133"/>
                    <a:pt x="467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7"/>
            <p:cNvSpPr/>
            <p:nvPr/>
          </p:nvSpPr>
          <p:spPr>
            <a:xfrm rot="10800000">
              <a:off x="1130760" y="15071"/>
              <a:ext cx="19043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cubicBezTo>
                    <a:pt x="1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7"/>
            <p:cNvSpPr/>
            <p:nvPr/>
          </p:nvSpPr>
          <p:spPr>
            <a:xfrm rot="10800000">
              <a:off x="1238579" y="15071"/>
              <a:ext cx="19361" cy="25497"/>
            </a:xfrm>
            <a:custGeom>
              <a:rect b="b" l="l" r="r" t="t"/>
              <a:pathLst>
                <a:path extrusionOk="0" h="298" w="304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303" y="166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7"/>
            <p:cNvSpPr/>
            <p:nvPr/>
          </p:nvSpPr>
          <p:spPr>
            <a:xfrm rot="10800000">
              <a:off x="1365950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0"/>
                  </a:moveTo>
                  <a:lnTo>
                    <a:pt x="1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7"/>
            <p:cNvSpPr/>
            <p:nvPr/>
          </p:nvSpPr>
          <p:spPr>
            <a:xfrm rot="10800000">
              <a:off x="1257876" y="40482"/>
              <a:ext cx="18915" cy="25839"/>
            </a:xfrm>
            <a:custGeom>
              <a:rect b="b" l="l" r="r" t="t"/>
              <a:pathLst>
                <a:path extrusionOk="0" h="302" w="297">
                  <a:moveTo>
                    <a:pt x="297" y="0"/>
                  </a:moveTo>
                  <a:cubicBezTo>
                    <a:pt x="132" y="0"/>
                    <a:pt x="0" y="136"/>
                    <a:pt x="0" y="301"/>
                  </a:cubicBezTo>
                  <a:lnTo>
                    <a:pt x="297" y="30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7"/>
            <p:cNvSpPr/>
            <p:nvPr/>
          </p:nvSpPr>
          <p:spPr>
            <a:xfrm rot="10800000">
              <a:off x="1306531" y="100117"/>
              <a:ext cx="33054" cy="20363"/>
            </a:xfrm>
            <a:custGeom>
              <a:rect b="b" l="l" r="r" t="t"/>
              <a:pathLst>
                <a:path extrusionOk="0" h="238" w="519">
                  <a:moveTo>
                    <a:pt x="1" y="1"/>
                  </a:moveTo>
                  <a:lnTo>
                    <a:pt x="1" y="1"/>
                  </a:lnTo>
                  <a:cubicBezTo>
                    <a:pt x="29" y="133"/>
                    <a:pt x="142" y="237"/>
                    <a:pt x="288" y="237"/>
                  </a:cubicBezTo>
                  <a:cubicBezTo>
                    <a:pt x="382" y="237"/>
                    <a:pt x="462" y="190"/>
                    <a:pt x="519" y="118"/>
                  </a:cubicBezTo>
                  <a:cubicBezTo>
                    <a:pt x="345" y="81"/>
                    <a:pt x="170" y="4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7"/>
            <p:cNvSpPr/>
            <p:nvPr/>
          </p:nvSpPr>
          <p:spPr>
            <a:xfrm rot="10800000">
              <a:off x="1302264" y="-70488"/>
              <a:ext cx="38276" cy="51336"/>
            </a:xfrm>
            <a:custGeom>
              <a:rect b="b" l="l" r="r" t="t"/>
              <a:pathLst>
                <a:path extrusionOk="0" h="600" w="601">
                  <a:moveTo>
                    <a:pt x="303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303" y="599"/>
                  </a:cubicBezTo>
                  <a:cubicBezTo>
                    <a:pt x="468" y="599"/>
                    <a:pt x="601" y="462"/>
                    <a:pt x="601" y="297"/>
                  </a:cubicBezTo>
                  <a:cubicBezTo>
                    <a:pt x="601" y="133"/>
                    <a:pt x="46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7"/>
            <p:cNvSpPr/>
            <p:nvPr/>
          </p:nvSpPr>
          <p:spPr>
            <a:xfrm rot="10800000">
              <a:off x="1257876" y="15071"/>
              <a:ext cx="18915" cy="25497"/>
            </a:xfrm>
            <a:custGeom>
              <a:rect b="b" l="l" r="r" t="t"/>
              <a:pathLst>
                <a:path extrusionOk="0" h="298" w="297">
                  <a:moveTo>
                    <a:pt x="0" y="0"/>
                  </a:moveTo>
                  <a:cubicBezTo>
                    <a:pt x="0" y="166"/>
                    <a:pt x="132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7"/>
            <p:cNvSpPr/>
            <p:nvPr/>
          </p:nvSpPr>
          <p:spPr>
            <a:xfrm rot="10800000">
              <a:off x="1365950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7"/>
            <p:cNvSpPr/>
            <p:nvPr/>
          </p:nvSpPr>
          <p:spPr>
            <a:xfrm rot="10800000">
              <a:off x="1384865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8" y="0"/>
                  </a:moveTo>
                  <a:cubicBezTo>
                    <a:pt x="132" y="0"/>
                    <a:pt x="0" y="136"/>
                    <a:pt x="0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7"/>
            <p:cNvSpPr/>
            <p:nvPr/>
          </p:nvSpPr>
          <p:spPr>
            <a:xfrm rot="10800000">
              <a:off x="1492939" y="40482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0" y="0"/>
                  </a:moveTo>
                  <a:lnTo>
                    <a:pt x="0" y="301"/>
                  </a:lnTo>
                  <a:lnTo>
                    <a:pt x="298" y="301"/>
                  </a:lnTo>
                  <a:cubicBezTo>
                    <a:pt x="298" y="136"/>
                    <a:pt x="166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7"/>
            <p:cNvSpPr/>
            <p:nvPr/>
          </p:nvSpPr>
          <p:spPr>
            <a:xfrm rot="10800000">
              <a:off x="1429316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7" y="0"/>
                  </a:moveTo>
                  <a:cubicBezTo>
                    <a:pt x="133" y="0"/>
                    <a:pt x="1" y="133"/>
                    <a:pt x="1" y="298"/>
                  </a:cubicBezTo>
                  <a:cubicBezTo>
                    <a:pt x="1" y="463"/>
                    <a:pt x="133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7"/>
            <p:cNvSpPr/>
            <p:nvPr/>
          </p:nvSpPr>
          <p:spPr>
            <a:xfrm rot="10800000">
              <a:off x="1492939" y="15071"/>
              <a:ext cx="19043" cy="25497"/>
            </a:xfrm>
            <a:custGeom>
              <a:rect b="b" l="l" r="r" t="t"/>
              <a:pathLst>
                <a:path extrusionOk="0" h="298" w="299">
                  <a:moveTo>
                    <a:pt x="0" y="0"/>
                  </a:moveTo>
                  <a:lnTo>
                    <a:pt x="0" y="298"/>
                  </a:lnTo>
                  <a:cubicBezTo>
                    <a:pt x="166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7"/>
            <p:cNvSpPr/>
            <p:nvPr/>
          </p:nvSpPr>
          <p:spPr>
            <a:xfrm rot="10800000">
              <a:off x="1384865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0" y="0"/>
                  </a:moveTo>
                  <a:cubicBezTo>
                    <a:pt x="0" y="166"/>
                    <a:pt x="132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7"/>
            <p:cNvSpPr/>
            <p:nvPr/>
          </p:nvSpPr>
          <p:spPr>
            <a:xfrm rot="10800000">
              <a:off x="1429316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297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7"/>
            <p:cNvSpPr/>
            <p:nvPr/>
          </p:nvSpPr>
          <p:spPr>
            <a:xfrm rot="10800000">
              <a:off x="1620055" y="211088"/>
              <a:ext cx="18915" cy="7358"/>
            </a:xfrm>
            <a:custGeom>
              <a:rect b="b" l="l" r="r" t="t"/>
              <a:pathLst>
                <a:path extrusionOk="0" h="86" w="297">
                  <a:moveTo>
                    <a:pt x="0" y="0"/>
                  </a:moveTo>
                  <a:lnTo>
                    <a:pt x="0" y="85"/>
                  </a:lnTo>
                  <a:lnTo>
                    <a:pt x="297" y="85"/>
                  </a:lnTo>
                  <a:lnTo>
                    <a:pt x="297" y="70"/>
                  </a:lnTo>
                  <a:cubicBezTo>
                    <a:pt x="198" y="47"/>
                    <a:pt x="99" y="2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7"/>
            <p:cNvSpPr/>
            <p:nvPr/>
          </p:nvSpPr>
          <p:spPr>
            <a:xfrm rot="10800000">
              <a:off x="1511917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1" y="0"/>
                  </a:moveTo>
                  <a:cubicBezTo>
                    <a:pt x="136" y="0"/>
                    <a:pt x="0" y="136"/>
                    <a:pt x="0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7"/>
            <p:cNvSpPr/>
            <p:nvPr/>
          </p:nvSpPr>
          <p:spPr>
            <a:xfrm rot="10800000">
              <a:off x="1620055" y="185762"/>
              <a:ext cx="18915" cy="25411"/>
            </a:xfrm>
            <a:custGeom>
              <a:rect b="b" l="l" r="r" t="t"/>
              <a:pathLst>
                <a:path extrusionOk="0" h="297" w="297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7"/>
            <p:cNvSpPr/>
            <p:nvPr/>
          </p:nvSpPr>
          <p:spPr>
            <a:xfrm rot="10800000">
              <a:off x="1556305" y="100117"/>
              <a:ext cx="38276" cy="51422"/>
            </a:xfrm>
            <a:custGeom>
              <a:rect b="b" l="l" r="r" t="t"/>
              <a:pathLst>
                <a:path extrusionOk="0" h="601" w="601">
                  <a:moveTo>
                    <a:pt x="298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8" y="600"/>
                  </a:cubicBezTo>
                  <a:cubicBezTo>
                    <a:pt x="463" y="600"/>
                    <a:pt x="600" y="463"/>
                    <a:pt x="600" y="298"/>
                  </a:cubicBezTo>
                  <a:cubicBezTo>
                    <a:pt x="600" y="133"/>
                    <a:pt x="463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7"/>
            <p:cNvSpPr/>
            <p:nvPr/>
          </p:nvSpPr>
          <p:spPr>
            <a:xfrm rot="10800000">
              <a:off x="1620055" y="40482"/>
              <a:ext cx="18915" cy="25839"/>
            </a:xfrm>
            <a:custGeom>
              <a:rect b="b" l="l" r="r" t="t"/>
              <a:pathLst>
                <a:path extrusionOk="0" h="302" w="297">
                  <a:moveTo>
                    <a:pt x="0" y="0"/>
                  </a:moveTo>
                  <a:lnTo>
                    <a:pt x="0" y="301"/>
                  </a:lnTo>
                  <a:lnTo>
                    <a:pt x="297" y="301"/>
                  </a:lnTo>
                  <a:cubicBezTo>
                    <a:pt x="297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7"/>
            <p:cNvSpPr/>
            <p:nvPr/>
          </p:nvSpPr>
          <p:spPr>
            <a:xfrm rot="10800000">
              <a:off x="1620055" y="15071"/>
              <a:ext cx="18915" cy="25497"/>
            </a:xfrm>
            <a:custGeom>
              <a:rect b="b" l="l" r="r" t="t"/>
              <a:pathLst>
                <a:path extrusionOk="0" h="298" w="297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7"/>
            <p:cNvSpPr/>
            <p:nvPr/>
          </p:nvSpPr>
          <p:spPr>
            <a:xfrm rot="10800000">
              <a:off x="1556305" y="-70488"/>
              <a:ext cx="38276" cy="51336"/>
            </a:xfrm>
            <a:custGeom>
              <a:rect b="b" l="l" r="r" t="t"/>
              <a:pathLst>
                <a:path extrusionOk="0" h="600" w="601">
                  <a:moveTo>
                    <a:pt x="298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8" y="599"/>
                  </a:cubicBezTo>
                  <a:cubicBezTo>
                    <a:pt x="463" y="599"/>
                    <a:pt x="600" y="462"/>
                    <a:pt x="600" y="297"/>
                  </a:cubicBezTo>
                  <a:cubicBezTo>
                    <a:pt x="600" y="133"/>
                    <a:pt x="46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7"/>
            <p:cNvSpPr/>
            <p:nvPr/>
          </p:nvSpPr>
          <p:spPr>
            <a:xfrm rot="10800000">
              <a:off x="1511917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0" y="0"/>
                  </a:moveTo>
                  <a:cubicBezTo>
                    <a:pt x="0" y="166"/>
                    <a:pt x="136" y="298"/>
                    <a:pt x="301" y="298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7"/>
            <p:cNvSpPr/>
            <p:nvPr/>
          </p:nvSpPr>
          <p:spPr>
            <a:xfrm rot="10800000">
              <a:off x="1638906" y="211088"/>
              <a:ext cx="19361" cy="12235"/>
            </a:xfrm>
            <a:custGeom>
              <a:rect b="b" l="l" r="r" t="t"/>
              <a:pathLst>
                <a:path extrusionOk="0" h="143" w="304">
                  <a:moveTo>
                    <a:pt x="44" y="1"/>
                  </a:moveTo>
                  <a:cubicBezTo>
                    <a:pt x="20" y="42"/>
                    <a:pt x="1" y="90"/>
                    <a:pt x="1" y="142"/>
                  </a:cubicBezTo>
                  <a:lnTo>
                    <a:pt x="303" y="142"/>
                  </a:lnTo>
                  <a:lnTo>
                    <a:pt x="303" y="57"/>
                  </a:lnTo>
                  <a:cubicBezTo>
                    <a:pt x="214" y="38"/>
                    <a:pt x="129" y="19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7"/>
            <p:cNvSpPr/>
            <p:nvPr/>
          </p:nvSpPr>
          <p:spPr>
            <a:xfrm rot="10800000">
              <a:off x="1747044" y="211087"/>
              <a:ext cx="19043" cy="26010"/>
            </a:xfrm>
            <a:custGeom>
              <a:rect b="b" l="l" r="r" t="t"/>
              <a:pathLst>
                <a:path extrusionOk="0" h="304" w="299">
                  <a:moveTo>
                    <a:pt x="1" y="1"/>
                  </a:moveTo>
                  <a:lnTo>
                    <a:pt x="1" y="303"/>
                  </a:lnTo>
                  <a:lnTo>
                    <a:pt x="298" y="303"/>
                  </a:lnTo>
                  <a:cubicBezTo>
                    <a:pt x="298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7"/>
            <p:cNvSpPr/>
            <p:nvPr/>
          </p:nvSpPr>
          <p:spPr>
            <a:xfrm rot="10800000">
              <a:off x="1747044" y="185762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8" y="165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7"/>
            <p:cNvSpPr/>
            <p:nvPr/>
          </p:nvSpPr>
          <p:spPr>
            <a:xfrm rot="10800000">
              <a:off x="1747044" y="40482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1" y="0"/>
                  </a:moveTo>
                  <a:lnTo>
                    <a:pt x="1" y="301"/>
                  </a:lnTo>
                  <a:lnTo>
                    <a:pt x="298" y="301"/>
                  </a:lnTo>
                  <a:cubicBezTo>
                    <a:pt x="298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7"/>
            <p:cNvSpPr/>
            <p:nvPr/>
          </p:nvSpPr>
          <p:spPr>
            <a:xfrm rot="10800000">
              <a:off x="1638906" y="40482"/>
              <a:ext cx="19361" cy="25839"/>
            </a:xfrm>
            <a:custGeom>
              <a:rect b="b" l="l" r="r" t="t"/>
              <a:pathLst>
                <a:path extrusionOk="0" h="302" w="304">
                  <a:moveTo>
                    <a:pt x="303" y="0"/>
                  </a:moveTo>
                  <a:cubicBezTo>
                    <a:pt x="138" y="0"/>
                    <a:pt x="1" y="136"/>
                    <a:pt x="1" y="301"/>
                  </a:cubicBezTo>
                  <a:lnTo>
                    <a:pt x="303" y="30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7"/>
            <p:cNvSpPr/>
            <p:nvPr/>
          </p:nvSpPr>
          <p:spPr>
            <a:xfrm rot="10800000">
              <a:off x="1638906" y="185762"/>
              <a:ext cx="19361" cy="25411"/>
            </a:xfrm>
            <a:custGeom>
              <a:rect b="b" l="l" r="r" t="t"/>
              <a:pathLst>
                <a:path extrusionOk="0" h="297" w="304">
                  <a:moveTo>
                    <a:pt x="1" y="0"/>
                  </a:moveTo>
                  <a:cubicBezTo>
                    <a:pt x="1" y="165"/>
                    <a:pt x="138" y="297"/>
                    <a:pt x="303" y="297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7"/>
            <p:cNvSpPr/>
            <p:nvPr/>
          </p:nvSpPr>
          <p:spPr>
            <a:xfrm rot="10800000">
              <a:off x="1683421" y="100117"/>
              <a:ext cx="38149" cy="51422"/>
            </a:xfrm>
            <a:custGeom>
              <a:rect b="b" l="l" r="r" t="t"/>
              <a:pathLst>
                <a:path extrusionOk="0" h="601" w="599">
                  <a:moveTo>
                    <a:pt x="297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7"/>
            <p:cNvSpPr/>
            <p:nvPr/>
          </p:nvSpPr>
          <p:spPr>
            <a:xfrm rot="10800000">
              <a:off x="1747044" y="15071"/>
              <a:ext cx="19043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7"/>
            <p:cNvSpPr/>
            <p:nvPr/>
          </p:nvSpPr>
          <p:spPr>
            <a:xfrm rot="10800000">
              <a:off x="1638906" y="15071"/>
              <a:ext cx="19361" cy="25497"/>
            </a:xfrm>
            <a:custGeom>
              <a:rect b="b" l="l" r="r" t="t"/>
              <a:pathLst>
                <a:path extrusionOk="0" h="298" w="304">
                  <a:moveTo>
                    <a:pt x="1" y="0"/>
                  </a:moveTo>
                  <a:cubicBezTo>
                    <a:pt x="1" y="166"/>
                    <a:pt x="138" y="298"/>
                    <a:pt x="303" y="298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 rot="10800000">
              <a:off x="1683421" y="-70488"/>
              <a:ext cx="38149" cy="51336"/>
            </a:xfrm>
            <a:custGeom>
              <a:rect b="b" l="l" r="r" t="t"/>
              <a:pathLst>
                <a:path extrusionOk="0" h="600" w="599">
                  <a:moveTo>
                    <a:pt x="297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 rot="10800000">
              <a:off x="1874096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1" y="1"/>
                  </a:moveTo>
                  <a:lnTo>
                    <a:pt x="1" y="303"/>
                  </a:lnTo>
                  <a:lnTo>
                    <a:pt x="297" y="303"/>
                  </a:lnTo>
                  <a:cubicBezTo>
                    <a:pt x="297" y="138"/>
                    <a:pt x="16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 rot="10800000">
              <a:off x="1766022" y="211087"/>
              <a:ext cx="19234" cy="26010"/>
            </a:xfrm>
            <a:custGeom>
              <a:rect b="b" l="l" r="r" t="t"/>
              <a:pathLst>
                <a:path extrusionOk="0" h="304" w="302">
                  <a:moveTo>
                    <a:pt x="302" y="1"/>
                  </a:moveTo>
                  <a:cubicBezTo>
                    <a:pt x="137" y="1"/>
                    <a:pt x="1" y="138"/>
                    <a:pt x="1" y="303"/>
                  </a:cubicBezTo>
                  <a:lnTo>
                    <a:pt x="302" y="30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 rot="10800000">
              <a:off x="1874096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1" y="0"/>
                  </a:moveTo>
                  <a:lnTo>
                    <a:pt x="1" y="301"/>
                  </a:lnTo>
                  <a:lnTo>
                    <a:pt x="297" y="301"/>
                  </a:lnTo>
                  <a:cubicBezTo>
                    <a:pt x="297" y="136"/>
                    <a:pt x="16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7"/>
            <p:cNvSpPr/>
            <p:nvPr/>
          </p:nvSpPr>
          <p:spPr>
            <a:xfrm rot="10800000">
              <a:off x="1766022" y="185762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1" y="0"/>
                  </a:moveTo>
                  <a:cubicBezTo>
                    <a:pt x="1" y="165"/>
                    <a:pt x="137" y="297"/>
                    <a:pt x="302" y="297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7"/>
            <p:cNvSpPr/>
            <p:nvPr/>
          </p:nvSpPr>
          <p:spPr>
            <a:xfrm rot="10800000">
              <a:off x="1766022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2" y="0"/>
                  </a:moveTo>
                  <a:cubicBezTo>
                    <a:pt x="137" y="0"/>
                    <a:pt x="1" y="136"/>
                    <a:pt x="1" y="301"/>
                  </a:cubicBezTo>
                  <a:lnTo>
                    <a:pt x="302" y="301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7"/>
            <p:cNvSpPr/>
            <p:nvPr/>
          </p:nvSpPr>
          <p:spPr>
            <a:xfrm rot="10800000">
              <a:off x="1810410" y="100117"/>
              <a:ext cx="38276" cy="51422"/>
            </a:xfrm>
            <a:custGeom>
              <a:rect b="b" l="l" r="r" t="t"/>
              <a:pathLst>
                <a:path extrusionOk="0" h="601" w="601">
                  <a:moveTo>
                    <a:pt x="298" y="0"/>
                  </a:moveTo>
                  <a:cubicBezTo>
                    <a:pt x="133" y="0"/>
                    <a:pt x="1" y="133"/>
                    <a:pt x="1" y="298"/>
                  </a:cubicBezTo>
                  <a:cubicBezTo>
                    <a:pt x="1" y="463"/>
                    <a:pt x="133" y="600"/>
                    <a:pt x="298" y="600"/>
                  </a:cubicBezTo>
                  <a:cubicBezTo>
                    <a:pt x="464" y="600"/>
                    <a:pt x="601" y="463"/>
                    <a:pt x="601" y="298"/>
                  </a:cubicBezTo>
                  <a:cubicBezTo>
                    <a:pt x="601" y="133"/>
                    <a:pt x="464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7"/>
            <p:cNvSpPr/>
            <p:nvPr/>
          </p:nvSpPr>
          <p:spPr>
            <a:xfrm rot="10800000">
              <a:off x="1874096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lnTo>
                    <a:pt x="1" y="297"/>
                  </a:lnTo>
                  <a:cubicBezTo>
                    <a:pt x="166" y="297"/>
                    <a:pt x="297" y="165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7"/>
            <p:cNvSpPr/>
            <p:nvPr/>
          </p:nvSpPr>
          <p:spPr>
            <a:xfrm rot="10800000">
              <a:off x="1766022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1" y="0"/>
                  </a:moveTo>
                  <a:cubicBezTo>
                    <a:pt x="1" y="166"/>
                    <a:pt x="137" y="298"/>
                    <a:pt x="302" y="298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7"/>
            <p:cNvSpPr/>
            <p:nvPr/>
          </p:nvSpPr>
          <p:spPr>
            <a:xfrm rot="10800000">
              <a:off x="1874096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lnTo>
                    <a:pt x="1" y="298"/>
                  </a:lnTo>
                  <a:cubicBezTo>
                    <a:pt x="166" y="298"/>
                    <a:pt x="297" y="166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7"/>
            <p:cNvSpPr/>
            <p:nvPr/>
          </p:nvSpPr>
          <p:spPr>
            <a:xfrm rot="10800000">
              <a:off x="1810410" y="-70488"/>
              <a:ext cx="38276" cy="51336"/>
            </a:xfrm>
            <a:custGeom>
              <a:rect b="b" l="l" r="r" t="t"/>
              <a:pathLst>
                <a:path extrusionOk="0" h="600" w="601">
                  <a:moveTo>
                    <a:pt x="298" y="1"/>
                  </a:moveTo>
                  <a:cubicBezTo>
                    <a:pt x="133" y="1"/>
                    <a:pt x="1" y="133"/>
                    <a:pt x="1" y="297"/>
                  </a:cubicBezTo>
                  <a:cubicBezTo>
                    <a:pt x="1" y="462"/>
                    <a:pt x="133" y="599"/>
                    <a:pt x="298" y="599"/>
                  </a:cubicBezTo>
                  <a:cubicBezTo>
                    <a:pt x="464" y="599"/>
                    <a:pt x="601" y="462"/>
                    <a:pt x="601" y="297"/>
                  </a:cubicBezTo>
                  <a:cubicBezTo>
                    <a:pt x="601" y="133"/>
                    <a:pt x="464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7"/>
            <p:cNvSpPr/>
            <p:nvPr/>
          </p:nvSpPr>
          <p:spPr>
            <a:xfrm rot="10800000">
              <a:off x="2001149" y="211087"/>
              <a:ext cx="18979" cy="26010"/>
            </a:xfrm>
            <a:custGeom>
              <a:rect b="b" l="l" r="r" t="t"/>
              <a:pathLst>
                <a:path extrusionOk="0" h="304" w="298">
                  <a:moveTo>
                    <a:pt x="0" y="1"/>
                  </a:moveTo>
                  <a:lnTo>
                    <a:pt x="0" y="303"/>
                  </a:lnTo>
                  <a:lnTo>
                    <a:pt x="298" y="303"/>
                  </a:lnTo>
                  <a:cubicBezTo>
                    <a:pt x="298" y="138"/>
                    <a:pt x="16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7"/>
            <p:cNvSpPr/>
            <p:nvPr/>
          </p:nvSpPr>
          <p:spPr>
            <a:xfrm rot="10800000">
              <a:off x="1940774" y="270894"/>
              <a:ext cx="32799" cy="14631"/>
            </a:xfrm>
            <a:custGeom>
              <a:rect b="b" l="l" r="r" t="t"/>
              <a:pathLst>
                <a:path extrusionOk="0" h="171" w="515">
                  <a:moveTo>
                    <a:pt x="0" y="1"/>
                  </a:moveTo>
                  <a:cubicBezTo>
                    <a:pt x="48" y="101"/>
                    <a:pt x="146" y="171"/>
                    <a:pt x="264" y="171"/>
                  </a:cubicBezTo>
                  <a:cubicBezTo>
                    <a:pt x="373" y="171"/>
                    <a:pt x="462" y="110"/>
                    <a:pt x="514" y="25"/>
                  </a:cubicBezTo>
                  <a:cubicBezTo>
                    <a:pt x="344" y="16"/>
                    <a:pt x="170" y="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7"/>
            <p:cNvSpPr/>
            <p:nvPr/>
          </p:nvSpPr>
          <p:spPr>
            <a:xfrm rot="10800000">
              <a:off x="1893011" y="211087"/>
              <a:ext cx="19297" cy="26010"/>
            </a:xfrm>
            <a:custGeom>
              <a:rect b="b" l="l" r="r" t="t"/>
              <a:pathLst>
                <a:path extrusionOk="0" h="304" w="303">
                  <a:moveTo>
                    <a:pt x="303" y="1"/>
                  </a:moveTo>
                  <a:cubicBezTo>
                    <a:pt x="137" y="1"/>
                    <a:pt x="0" y="138"/>
                    <a:pt x="0" y="303"/>
                  </a:cubicBezTo>
                  <a:lnTo>
                    <a:pt x="303" y="30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7"/>
            <p:cNvSpPr/>
            <p:nvPr/>
          </p:nvSpPr>
          <p:spPr>
            <a:xfrm rot="10800000">
              <a:off x="2001149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0" y="0"/>
                  </a:moveTo>
                  <a:lnTo>
                    <a:pt x="0" y="301"/>
                  </a:lnTo>
                  <a:lnTo>
                    <a:pt x="298" y="301"/>
                  </a:lnTo>
                  <a:cubicBezTo>
                    <a:pt x="298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7"/>
            <p:cNvSpPr/>
            <p:nvPr/>
          </p:nvSpPr>
          <p:spPr>
            <a:xfrm rot="10800000">
              <a:off x="1937463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297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7" y="600"/>
                  </a:cubicBezTo>
                  <a:cubicBezTo>
                    <a:pt x="462" y="600"/>
                    <a:pt x="599" y="463"/>
                    <a:pt x="599" y="298"/>
                  </a:cubicBezTo>
                  <a:cubicBezTo>
                    <a:pt x="599" y="133"/>
                    <a:pt x="462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7"/>
            <p:cNvSpPr/>
            <p:nvPr/>
          </p:nvSpPr>
          <p:spPr>
            <a:xfrm rot="10800000">
              <a:off x="1893011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303" y="0"/>
                  </a:moveTo>
                  <a:cubicBezTo>
                    <a:pt x="137" y="0"/>
                    <a:pt x="0" y="136"/>
                    <a:pt x="0" y="301"/>
                  </a:cubicBezTo>
                  <a:lnTo>
                    <a:pt x="303" y="30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 rot="10800000">
              <a:off x="2001149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298" y="165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 rot="10800000">
              <a:off x="1893011" y="185762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cubicBezTo>
                    <a:pt x="0" y="165"/>
                    <a:pt x="137" y="297"/>
                    <a:pt x="303" y="297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7"/>
            <p:cNvSpPr/>
            <p:nvPr/>
          </p:nvSpPr>
          <p:spPr>
            <a:xfrm rot="10800000">
              <a:off x="2001149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298" y="166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7"/>
            <p:cNvSpPr/>
            <p:nvPr/>
          </p:nvSpPr>
          <p:spPr>
            <a:xfrm rot="10800000">
              <a:off x="1937463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297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7" y="599"/>
                  </a:cubicBezTo>
                  <a:cubicBezTo>
                    <a:pt x="462" y="599"/>
                    <a:pt x="599" y="462"/>
                    <a:pt x="599" y="297"/>
                  </a:cubicBezTo>
                  <a:cubicBezTo>
                    <a:pt x="599" y="133"/>
                    <a:pt x="46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 rot="10800000">
              <a:off x="1893011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cubicBezTo>
                    <a:pt x="0" y="166"/>
                    <a:pt x="137" y="298"/>
                    <a:pt x="303" y="298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 rot="10800000">
              <a:off x="2067509" y="270894"/>
              <a:ext cx="30697" cy="12920"/>
            </a:xfrm>
            <a:custGeom>
              <a:rect b="b" l="l" r="r" t="t"/>
              <a:pathLst>
                <a:path extrusionOk="0" h="151" w="482">
                  <a:moveTo>
                    <a:pt x="481" y="0"/>
                  </a:moveTo>
                  <a:cubicBezTo>
                    <a:pt x="321" y="9"/>
                    <a:pt x="161" y="24"/>
                    <a:pt x="0" y="38"/>
                  </a:cubicBezTo>
                  <a:cubicBezTo>
                    <a:pt x="52" y="103"/>
                    <a:pt x="133" y="151"/>
                    <a:pt x="227" y="151"/>
                  </a:cubicBezTo>
                  <a:cubicBezTo>
                    <a:pt x="335" y="151"/>
                    <a:pt x="429" y="85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 rot="10800000">
              <a:off x="2128201" y="211087"/>
              <a:ext cx="19234" cy="26010"/>
            </a:xfrm>
            <a:custGeom>
              <a:rect b="b" l="l" r="r" t="t"/>
              <a:pathLst>
                <a:path extrusionOk="0" h="304" w="302">
                  <a:moveTo>
                    <a:pt x="0" y="1"/>
                  </a:moveTo>
                  <a:lnTo>
                    <a:pt x="0" y="303"/>
                  </a:lnTo>
                  <a:lnTo>
                    <a:pt x="301" y="303"/>
                  </a:lnTo>
                  <a:cubicBezTo>
                    <a:pt x="301" y="138"/>
                    <a:pt x="17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 rot="10800000">
              <a:off x="2020063" y="211087"/>
              <a:ext cx="19234" cy="26010"/>
            </a:xfrm>
            <a:custGeom>
              <a:rect b="b" l="l" r="r" t="t"/>
              <a:pathLst>
                <a:path extrusionOk="0" h="304" w="302">
                  <a:moveTo>
                    <a:pt x="301" y="1"/>
                  </a:moveTo>
                  <a:cubicBezTo>
                    <a:pt x="136" y="1"/>
                    <a:pt x="0" y="138"/>
                    <a:pt x="0" y="303"/>
                  </a:cubicBezTo>
                  <a:lnTo>
                    <a:pt x="301" y="30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7"/>
            <p:cNvSpPr/>
            <p:nvPr/>
          </p:nvSpPr>
          <p:spPr>
            <a:xfrm rot="10800000">
              <a:off x="2128201" y="185762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0" y="0"/>
                  </a:moveTo>
                  <a:lnTo>
                    <a:pt x="0" y="297"/>
                  </a:lnTo>
                  <a:cubicBezTo>
                    <a:pt x="170" y="297"/>
                    <a:pt x="301" y="165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7"/>
            <p:cNvSpPr/>
            <p:nvPr/>
          </p:nvSpPr>
          <p:spPr>
            <a:xfrm rot="10800000">
              <a:off x="2020063" y="185762"/>
              <a:ext cx="19234" cy="25411"/>
            </a:xfrm>
            <a:custGeom>
              <a:rect b="b" l="l" r="r" t="t"/>
              <a:pathLst>
                <a:path extrusionOk="0" h="297" w="302">
                  <a:moveTo>
                    <a:pt x="0" y="0"/>
                  </a:moveTo>
                  <a:cubicBezTo>
                    <a:pt x="0" y="165"/>
                    <a:pt x="136" y="297"/>
                    <a:pt x="301" y="29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 rot="10800000">
              <a:off x="2020063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301" y="0"/>
                  </a:moveTo>
                  <a:cubicBezTo>
                    <a:pt x="136" y="0"/>
                    <a:pt x="0" y="136"/>
                    <a:pt x="0" y="301"/>
                  </a:cubicBez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 rot="10800000">
              <a:off x="2128201" y="40482"/>
              <a:ext cx="19234" cy="25839"/>
            </a:xfrm>
            <a:custGeom>
              <a:rect b="b" l="l" r="r" t="t"/>
              <a:pathLst>
                <a:path extrusionOk="0" h="302" w="302">
                  <a:moveTo>
                    <a:pt x="0" y="0"/>
                  </a:moveTo>
                  <a:lnTo>
                    <a:pt x="0" y="301"/>
                  </a:lnTo>
                  <a:lnTo>
                    <a:pt x="301" y="301"/>
                  </a:lnTo>
                  <a:cubicBezTo>
                    <a:pt x="301" y="136"/>
                    <a:pt x="17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7"/>
            <p:cNvSpPr/>
            <p:nvPr/>
          </p:nvSpPr>
          <p:spPr>
            <a:xfrm rot="10800000">
              <a:off x="2064833" y="100117"/>
              <a:ext cx="37894" cy="51422"/>
            </a:xfrm>
            <a:custGeom>
              <a:rect b="b" l="l" r="r" t="t"/>
              <a:pathLst>
                <a:path extrusionOk="0" h="601" w="595">
                  <a:moveTo>
                    <a:pt x="298" y="0"/>
                  </a:moveTo>
                  <a:cubicBezTo>
                    <a:pt x="133" y="0"/>
                    <a:pt x="0" y="133"/>
                    <a:pt x="0" y="298"/>
                  </a:cubicBezTo>
                  <a:cubicBezTo>
                    <a:pt x="0" y="463"/>
                    <a:pt x="133" y="600"/>
                    <a:pt x="298" y="600"/>
                  </a:cubicBezTo>
                  <a:cubicBezTo>
                    <a:pt x="463" y="600"/>
                    <a:pt x="594" y="463"/>
                    <a:pt x="594" y="298"/>
                  </a:cubicBezTo>
                  <a:cubicBezTo>
                    <a:pt x="594" y="133"/>
                    <a:pt x="463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7"/>
            <p:cNvSpPr/>
            <p:nvPr/>
          </p:nvSpPr>
          <p:spPr>
            <a:xfrm rot="10800000">
              <a:off x="2064833" y="-70488"/>
              <a:ext cx="37894" cy="51336"/>
            </a:xfrm>
            <a:custGeom>
              <a:rect b="b" l="l" r="r" t="t"/>
              <a:pathLst>
                <a:path extrusionOk="0" h="600" w="595">
                  <a:moveTo>
                    <a:pt x="298" y="1"/>
                  </a:moveTo>
                  <a:cubicBezTo>
                    <a:pt x="133" y="1"/>
                    <a:pt x="0" y="133"/>
                    <a:pt x="0" y="297"/>
                  </a:cubicBezTo>
                  <a:cubicBezTo>
                    <a:pt x="0" y="462"/>
                    <a:pt x="133" y="599"/>
                    <a:pt x="298" y="599"/>
                  </a:cubicBezTo>
                  <a:cubicBezTo>
                    <a:pt x="463" y="599"/>
                    <a:pt x="594" y="462"/>
                    <a:pt x="594" y="297"/>
                  </a:cubicBezTo>
                  <a:cubicBezTo>
                    <a:pt x="594" y="133"/>
                    <a:pt x="463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7"/>
            <p:cNvSpPr/>
            <p:nvPr/>
          </p:nvSpPr>
          <p:spPr>
            <a:xfrm rot="10800000">
              <a:off x="2128201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0" y="0"/>
                  </a:moveTo>
                  <a:lnTo>
                    <a:pt x="0" y="298"/>
                  </a:lnTo>
                  <a:cubicBezTo>
                    <a:pt x="170" y="298"/>
                    <a:pt x="301" y="166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7"/>
            <p:cNvSpPr/>
            <p:nvPr/>
          </p:nvSpPr>
          <p:spPr>
            <a:xfrm rot="10800000">
              <a:off x="2020063" y="15071"/>
              <a:ext cx="19234" cy="25497"/>
            </a:xfrm>
            <a:custGeom>
              <a:rect b="b" l="l" r="r" t="t"/>
              <a:pathLst>
                <a:path extrusionOk="0" h="298" w="302">
                  <a:moveTo>
                    <a:pt x="0" y="0"/>
                  </a:moveTo>
                  <a:cubicBezTo>
                    <a:pt x="0" y="166"/>
                    <a:pt x="136" y="298"/>
                    <a:pt x="301" y="298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 rot="10800000">
              <a:off x="2255190" y="211088"/>
              <a:ext cx="19297" cy="23529"/>
            </a:xfrm>
            <a:custGeom>
              <a:rect b="b" l="l" r="r" t="t"/>
              <a:pathLst>
                <a:path extrusionOk="0" h="275" w="303">
                  <a:moveTo>
                    <a:pt x="122" y="0"/>
                  </a:moveTo>
                  <a:cubicBezTo>
                    <a:pt x="80" y="15"/>
                    <a:pt x="43" y="24"/>
                    <a:pt x="0" y="38"/>
                  </a:cubicBezTo>
                  <a:lnTo>
                    <a:pt x="0" y="274"/>
                  </a:lnTo>
                  <a:lnTo>
                    <a:pt x="302" y="274"/>
                  </a:lnTo>
                  <a:cubicBezTo>
                    <a:pt x="302" y="151"/>
                    <a:pt x="226" y="48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7"/>
            <p:cNvSpPr/>
            <p:nvPr/>
          </p:nvSpPr>
          <p:spPr>
            <a:xfrm rot="10800000">
              <a:off x="2147370" y="211087"/>
              <a:ext cx="19043" cy="26010"/>
            </a:xfrm>
            <a:custGeom>
              <a:rect b="b" l="l" r="r" t="t"/>
              <a:pathLst>
                <a:path extrusionOk="0" h="304" w="299">
                  <a:moveTo>
                    <a:pt x="298" y="1"/>
                  </a:moveTo>
                  <a:cubicBezTo>
                    <a:pt x="133" y="1"/>
                    <a:pt x="1" y="138"/>
                    <a:pt x="1" y="303"/>
                  </a:cubicBezTo>
                  <a:lnTo>
                    <a:pt x="298" y="303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7"/>
            <p:cNvSpPr/>
            <p:nvPr/>
          </p:nvSpPr>
          <p:spPr>
            <a:xfrm rot="10800000">
              <a:off x="2191822" y="100117"/>
              <a:ext cx="38213" cy="51422"/>
            </a:xfrm>
            <a:custGeom>
              <a:rect b="b" l="l" r="r" t="t"/>
              <a:pathLst>
                <a:path extrusionOk="0" h="601" w="600">
                  <a:moveTo>
                    <a:pt x="301" y="0"/>
                  </a:moveTo>
                  <a:cubicBezTo>
                    <a:pt x="137" y="0"/>
                    <a:pt x="0" y="133"/>
                    <a:pt x="0" y="298"/>
                  </a:cubicBezTo>
                  <a:cubicBezTo>
                    <a:pt x="0" y="463"/>
                    <a:pt x="137" y="600"/>
                    <a:pt x="301" y="600"/>
                  </a:cubicBezTo>
                  <a:cubicBezTo>
                    <a:pt x="467" y="600"/>
                    <a:pt x="599" y="463"/>
                    <a:pt x="599" y="298"/>
                  </a:cubicBezTo>
                  <a:cubicBezTo>
                    <a:pt x="599" y="133"/>
                    <a:pt x="467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 rot="10800000">
              <a:off x="2147370" y="185762"/>
              <a:ext cx="19043" cy="25411"/>
            </a:xfrm>
            <a:custGeom>
              <a:rect b="b" l="l" r="r" t="t"/>
              <a:pathLst>
                <a:path extrusionOk="0" h="297" w="299">
                  <a:moveTo>
                    <a:pt x="1" y="0"/>
                  </a:moveTo>
                  <a:cubicBezTo>
                    <a:pt x="1" y="165"/>
                    <a:pt x="133" y="297"/>
                    <a:pt x="298" y="297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7"/>
            <p:cNvSpPr/>
            <p:nvPr/>
          </p:nvSpPr>
          <p:spPr>
            <a:xfrm rot="10800000">
              <a:off x="2255190" y="40482"/>
              <a:ext cx="19297" cy="25839"/>
            </a:xfrm>
            <a:custGeom>
              <a:rect b="b" l="l" r="r" t="t"/>
              <a:pathLst>
                <a:path extrusionOk="0" h="302" w="303">
                  <a:moveTo>
                    <a:pt x="0" y="0"/>
                  </a:moveTo>
                  <a:lnTo>
                    <a:pt x="0" y="301"/>
                  </a:lnTo>
                  <a:lnTo>
                    <a:pt x="302" y="301"/>
                  </a:lnTo>
                  <a:cubicBezTo>
                    <a:pt x="302" y="136"/>
                    <a:pt x="165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 rot="10800000">
              <a:off x="2255190" y="185762"/>
              <a:ext cx="19297" cy="25411"/>
            </a:xfrm>
            <a:custGeom>
              <a:rect b="b" l="l" r="r" t="t"/>
              <a:pathLst>
                <a:path extrusionOk="0" h="297" w="303">
                  <a:moveTo>
                    <a:pt x="0" y="0"/>
                  </a:moveTo>
                  <a:lnTo>
                    <a:pt x="0" y="297"/>
                  </a:lnTo>
                  <a:cubicBezTo>
                    <a:pt x="165" y="297"/>
                    <a:pt x="302" y="165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7"/>
            <p:cNvSpPr/>
            <p:nvPr/>
          </p:nvSpPr>
          <p:spPr>
            <a:xfrm rot="10800000">
              <a:off x="2147370" y="40482"/>
              <a:ext cx="19043" cy="25839"/>
            </a:xfrm>
            <a:custGeom>
              <a:rect b="b" l="l" r="r" t="t"/>
              <a:pathLst>
                <a:path extrusionOk="0" h="302" w="299">
                  <a:moveTo>
                    <a:pt x="298" y="0"/>
                  </a:moveTo>
                  <a:cubicBezTo>
                    <a:pt x="133" y="0"/>
                    <a:pt x="1" y="136"/>
                    <a:pt x="1" y="301"/>
                  </a:cubicBezTo>
                  <a:lnTo>
                    <a:pt x="298" y="30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7"/>
            <p:cNvSpPr/>
            <p:nvPr/>
          </p:nvSpPr>
          <p:spPr>
            <a:xfrm rot="10800000">
              <a:off x="2191822" y="-70488"/>
              <a:ext cx="38213" cy="51336"/>
            </a:xfrm>
            <a:custGeom>
              <a:rect b="b" l="l" r="r" t="t"/>
              <a:pathLst>
                <a:path extrusionOk="0" h="600" w="600">
                  <a:moveTo>
                    <a:pt x="301" y="1"/>
                  </a:moveTo>
                  <a:cubicBezTo>
                    <a:pt x="137" y="1"/>
                    <a:pt x="0" y="133"/>
                    <a:pt x="0" y="297"/>
                  </a:cubicBezTo>
                  <a:cubicBezTo>
                    <a:pt x="0" y="462"/>
                    <a:pt x="137" y="599"/>
                    <a:pt x="301" y="599"/>
                  </a:cubicBezTo>
                  <a:cubicBezTo>
                    <a:pt x="467" y="599"/>
                    <a:pt x="599" y="462"/>
                    <a:pt x="599" y="297"/>
                  </a:cubicBezTo>
                  <a:cubicBezTo>
                    <a:pt x="599" y="133"/>
                    <a:pt x="467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 rot="10800000">
              <a:off x="2147370" y="15071"/>
              <a:ext cx="19043" cy="25497"/>
            </a:xfrm>
            <a:custGeom>
              <a:rect b="b" l="l" r="r" t="t"/>
              <a:pathLst>
                <a:path extrusionOk="0" h="298" w="299">
                  <a:moveTo>
                    <a:pt x="1" y="0"/>
                  </a:moveTo>
                  <a:cubicBezTo>
                    <a:pt x="1" y="166"/>
                    <a:pt x="133" y="298"/>
                    <a:pt x="298" y="298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 rot="10800000">
              <a:off x="2255190" y="15071"/>
              <a:ext cx="19297" cy="25497"/>
            </a:xfrm>
            <a:custGeom>
              <a:rect b="b" l="l" r="r" t="t"/>
              <a:pathLst>
                <a:path extrusionOk="0" h="298" w="303">
                  <a:moveTo>
                    <a:pt x="0" y="0"/>
                  </a:moveTo>
                  <a:lnTo>
                    <a:pt x="0" y="298"/>
                  </a:lnTo>
                  <a:cubicBezTo>
                    <a:pt x="165" y="298"/>
                    <a:pt x="302" y="166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 rot="10800000">
              <a:off x="2274423" y="211088"/>
              <a:ext cx="18979" cy="20363"/>
            </a:xfrm>
            <a:custGeom>
              <a:rect b="b" l="l" r="r" t="t"/>
              <a:pathLst>
                <a:path extrusionOk="0" h="238" w="298">
                  <a:moveTo>
                    <a:pt x="297" y="1"/>
                  </a:moveTo>
                  <a:cubicBezTo>
                    <a:pt x="212" y="29"/>
                    <a:pt x="127" y="57"/>
                    <a:pt x="42" y="91"/>
                  </a:cubicBezTo>
                  <a:cubicBezTo>
                    <a:pt x="19" y="133"/>
                    <a:pt x="1" y="180"/>
                    <a:pt x="1" y="237"/>
                  </a:cubicBezTo>
                  <a:lnTo>
                    <a:pt x="297" y="237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7"/>
            <p:cNvSpPr/>
            <p:nvPr/>
          </p:nvSpPr>
          <p:spPr>
            <a:xfrm rot="10800000">
              <a:off x="2274423" y="185762"/>
              <a:ext cx="18979" cy="25411"/>
            </a:xfrm>
            <a:custGeom>
              <a:rect b="b" l="l" r="r" t="t"/>
              <a:pathLst>
                <a:path extrusionOk="0" h="297" w="298">
                  <a:moveTo>
                    <a:pt x="1" y="0"/>
                  </a:moveTo>
                  <a:cubicBezTo>
                    <a:pt x="1" y="165"/>
                    <a:pt x="132" y="297"/>
                    <a:pt x="297" y="297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7"/>
            <p:cNvSpPr/>
            <p:nvPr/>
          </p:nvSpPr>
          <p:spPr>
            <a:xfrm rot="10800000">
              <a:off x="2274423" y="40482"/>
              <a:ext cx="18979" cy="25839"/>
            </a:xfrm>
            <a:custGeom>
              <a:rect b="b" l="l" r="r" t="t"/>
              <a:pathLst>
                <a:path extrusionOk="0" h="302" w="298">
                  <a:moveTo>
                    <a:pt x="297" y="0"/>
                  </a:moveTo>
                  <a:cubicBezTo>
                    <a:pt x="132" y="0"/>
                    <a:pt x="1" y="136"/>
                    <a:pt x="1" y="301"/>
                  </a:cubicBezTo>
                  <a:lnTo>
                    <a:pt x="297" y="301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7"/>
            <p:cNvSpPr/>
            <p:nvPr/>
          </p:nvSpPr>
          <p:spPr>
            <a:xfrm rot="10800000">
              <a:off x="2274423" y="15071"/>
              <a:ext cx="18979" cy="25497"/>
            </a:xfrm>
            <a:custGeom>
              <a:rect b="b" l="l" r="r" t="t"/>
              <a:pathLst>
                <a:path extrusionOk="0" h="298" w="298">
                  <a:moveTo>
                    <a:pt x="1" y="0"/>
                  </a:moveTo>
                  <a:cubicBezTo>
                    <a:pt x="1" y="166"/>
                    <a:pt x="132" y="298"/>
                    <a:pt x="297" y="298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2" name="Google Shape;642;p17"/>
          <p:cNvSpPr/>
          <p:nvPr/>
        </p:nvSpPr>
        <p:spPr>
          <a:xfrm rot="10800000">
            <a:off x="627759" y="4238613"/>
            <a:ext cx="1749416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3" name="Google Shape;643;p17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44" name="Google Shape;644;p17"/>
            <p:cNvSpPr/>
            <p:nvPr/>
          </p:nvSpPr>
          <p:spPr>
            <a:xfrm flipH="1" rot="10800000">
              <a:off x="8907055" y="1956800"/>
              <a:ext cx="134046" cy="131934"/>
            </a:xfrm>
            <a:custGeom>
              <a:rect b="b" l="l" r="r" t="t"/>
              <a:pathLst>
                <a:path extrusionOk="0" h="1542" w="1764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7"/>
            <p:cNvSpPr/>
            <p:nvPr/>
          </p:nvSpPr>
          <p:spPr>
            <a:xfrm flipH="1" rot="10800000">
              <a:off x="9071189" y="1974509"/>
              <a:ext cx="275692" cy="299118"/>
            </a:xfrm>
            <a:custGeom>
              <a:rect b="b" l="l" r="r" t="t"/>
              <a:pathLst>
                <a:path extrusionOk="0" h="3496" w="3628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7"/>
            <p:cNvSpPr/>
            <p:nvPr/>
          </p:nvSpPr>
          <p:spPr>
            <a:xfrm flipH="1" rot="10800000">
              <a:off x="9235323" y="2129457"/>
              <a:ext cx="275996" cy="330689"/>
            </a:xfrm>
            <a:custGeom>
              <a:rect b="b" l="l" r="r" t="t"/>
              <a:pathLst>
                <a:path extrusionOk="0" h="3865" w="3632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7"/>
            <p:cNvSpPr/>
            <p:nvPr/>
          </p:nvSpPr>
          <p:spPr>
            <a:xfrm flipH="1" rot="10800000">
              <a:off x="8986311" y="1953462"/>
              <a:ext cx="219687" cy="227675"/>
            </a:xfrm>
            <a:custGeom>
              <a:rect b="b" l="l" r="r" t="t"/>
              <a:pathLst>
                <a:path extrusionOk="0" h="2661" w="2891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7"/>
            <p:cNvSpPr/>
            <p:nvPr/>
          </p:nvSpPr>
          <p:spPr>
            <a:xfrm flipH="1" rot="10800000">
              <a:off x="9150369" y="2016091"/>
              <a:ext cx="320450" cy="349940"/>
            </a:xfrm>
            <a:custGeom>
              <a:rect b="b" l="l" r="r" t="t"/>
              <a:pathLst>
                <a:path extrusionOk="0" h="4090" w="4217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7"/>
            <p:cNvSpPr/>
            <p:nvPr/>
          </p:nvSpPr>
          <p:spPr>
            <a:xfrm flipH="1" rot="10800000">
              <a:off x="8904244" y="2070595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7"/>
            <p:cNvSpPr/>
            <p:nvPr/>
          </p:nvSpPr>
          <p:spPr>
            <a:xfrm flipH="1" rot="10800000">
              <a:off x="9068302" y="2255317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7"/>
            <p:cNvSpPr/>
            <p:nvPr/>
          </p:nvSpPr>
          <p:spPr>
            <a:xfrm flipH="1" rot="10800000">
              <a:off x="9232436" y="2439698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7"/>
            <p:cNvSpPr/>
            <p:nvPr/>
          </p:nvSpPr>
          <p:spPr>
            <a:xfrm flipH="1" rot="10800000">
              <a:off x="9232436" y="2439697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7"/>
            <p:cNvSpPr/>
            <p:nvPr/>
          </p:nvSpPr>
          <p:spPr>
            <a:xfrm flipH="1" rot="10800000">
              <a:off x="9002800" y="2181052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7"/>
            <p:cNvSpPr/>
            <p:nvPr/>
          </p:nvSpPr>
          <p:spPr>
            <a:xfrm flipH="1" rot="10800000">
              <a:off x="8986235" y="2162913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7"/>
            <p:cNvSpPr/>
            <p:nvPr/>
          </p:nvSpPr>
          <p:spPr>
            <a:xfrm flipH="1" rot="10800000">
              <a:off x="9166858" y="2365946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7"/>
            <p:cNvSpPr/>
            <p:nvPr/>
          </p:nvSpPr>
          <p:spPr>
            <a:xfrm flipH="1" rot="10800000">
              <a:off x="9150369" y="234729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7"/>
            <p:cNvSpPr/>
            <p:nvPr/>
          </p:nvSpPr>
          <p:spPr>
            <a:xfrm flipH="1" rot="10800000">
              <a:off x="8742998" y="2864663"/>
              <a:ext cx="771602" cy="887257"/>
            </a:xfrm>
            <a:custGeom>
              <a:rect b="b" l="l" r="r" t="t"/>
              <a:pathLst>
                <a:path extrusionOk="0" h="10370" w="10154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7"/>
            <p:cNvSpPr/>
            <p:nvPr/>
          </p:nvSpPr>
          <p:spPr>
            <a:xfrm flipH="1" rot="10800000">
              <a:off x="8907055" y="3236163"/>
              <a:ext cx="605716" cy="700651"/>
            </a:xfrm>
            <a:custGeom>
              <a:rect b="b" l="l" r="r" t="t"/>
              <a:pathLst>
                <a:path extrusionOk="0" h="8189" w="7971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7"/>
            <p:cNvSpPr/>
            <p:nvPr/>
          </p:nvSpPr>
          <p:spPr>
            <a:xfrm flipH="1" rot="10800000">
              <a:off x="9071189" y="3608604"/>
              <a:ext cx="439070" cy="512932"/>
            </a:xfrm>
            <a:custGeom>
              <a:rect b="b" l="l" r="r" t="t"/>
              <a:pathLst>
                <a:path extrusionOk="0" h="5995" w="5778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7"/>
            <p:cNvSpPr/>
            <p:nvPr/>
          </p:nvSpPr>
          <p:spPr>
            <a:xfrm flipH="1" rot="10800000">
              <a:off x="9235323" y="3981473"/>
              <a:ext cx="272044" cy="324871"/>
            </a:xfrm>
            <a:custGeom>
              <a:rect b="b" l="l" r="r" t="t"/>
              <a:pathLst>
                <a:path extrusionOk="0" h="3797" w="358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7"/>
            <p:cNvSpPr/>
            <p:nvPr/>
          </p:nvSpPr>
          <p:spPr>
            <a:xfrm flipH="1" rot="10800000">
              <a:off x="8824988" y="3050156"/>
              <a:ext cx="688849" cy="796649"/>
            </a:xfrm>
            <a:custGeom>
              <a:rect b="b" l="l" r="r" t="t"/>
              <a:pathLst>
                <a:path extrusionOk="0" h="9311" w="9065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7"/>
            <p:cNvSpPr/>
            <p:nvPr/>
          </p:nvSpPr>
          <p:spPr>
            <a:xfrm flipH="1" rot="10800000">
              <a:off x="8989122" y="3422170"/>
              <a:ext cx="522507" cy="610214"/>
            </a:xfrm>
            <a:custGeom>
              <a:rect b="b" l="l" r="r" t="t"/>
              <a:pathLst>
                <a:path extrusionOk="0" h="7132" w="6876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7"/>
            <p:cNvSpPr/>
            <p:nvPr/>
          </p:nvSpPr>
          <p:spPr>
            <a:xfrm flipH="1" rot="10800000">
              <a:off x="9150369" y="3795038"/>
              <a:ext cx="358445" cy="418902"/>
            </a:xfrm>
            <a:custGeom>
              <a:rect b="b" l="l" r="r" t="t"/>
              <a:pathLst>
                <a:path extrusionOk="0" h="4896" w="4717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7"/>
            <p:cNvSpPr/>
            <p:nvPr/>
          </p:nvSpPr>
          <p:spPr>
            <a:xfrm flipH="1" rot="10800000">
              <a:off x="8756523" y="3751835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7"/>
            <p:cNvSpPr/>
            <p:nvPr/>
          </p:nvSpPr>
          <p:spPr>
            <a:xfrm flipH="1" rot="10800000">
              <a:off x="8740034" y="373335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7"/>
            <p:cNvSpPr/>
            <p:nvPr/>
          </p:nvSpPr>
          <p:spPr>
            <a:xfrm flipH="1" rot="10800000">
              <a:off x="8904244" y="391807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7"/>
            <p:cNvSpPr/>
            <p:nvPr/>
          </p:nvSpPr>
          <p:spPr>
            <a:xfrm flipH="1" rot="10800000">
              <a:off x="8904244" y="3918076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7"/>
            <p:cNvSpPr/>
            <p:nvPr/>
          </p:nvSpPr>
          <p:spPr>
            <a:xfrm flipH="1" rot="10800000">
              <a:off x="9068302" y="410288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7"/>
            <p:cNvSpPr/>
            <p:nvPr/>
          </p:nvSpPr>
          <p:spPr>
            <a:xfrm flipH="1" rot="10800000">
              <a:off x="9248925" y="430625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7"/>
            <p:cNvSpPr/>
            <p:nvPr/>
          </p:nvSpPr>
          <p:spPr>
            <a:xfrm flipH="1" rot="10800000">
              <a:off x="9232436" y="4287778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7"/>
            <p:cNvSpPr/>
            <p:nvPr/>
          </p:nvSpPr>
          <p:spPr>
            <a:xfrm flipH="1" rot="10800000">
              <a:off x="8822177" y="382575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7"/>
            <p:cNvSpPr/>
            <p:nvPr/>
          </p:nvSpPr>
          <p:spPr>
            <a:xfrm flipH="1" rot="10800000">
              <a:off x="8822177" y="382575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7"/>
            <p:cNvSpPr/>
            <p:nvPr/>
          </p:nvSpPr>
          <p:spPr>
            <a:xfrm flipH="1" rot="10800000">
              <a:off x="8986235" y="401048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flipH="1" rot="10800000">
              <a:off x="9166858" y="4213855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flipH="1" rot="10800000">
              <a:off x="9150369" y="419528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flipH="1" rot="10800000">
              <a:off x="9081904" y="2276707"/>
              <a:ext cx="2964" cy="3337"/>
            </a:xfrm>
            <a:custGeom>
              <a:rect b="b" l="l" r="r" t="t"/>
              <a:pathLst>
                <a:path extrusionOk="0" h="39" w="39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7"/>
            <p:cNvSpPr/>
            <p:nvPr/>
          </p:nvSpPr>
          <p:spPr>
            <a:xfrm flipH="1" rot="10800000">
              <a:off x="9246113" y="2461515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7"/>
            <p:cNvSpPr/>
            <p:nvPr/>
          </p:nvSpPr>
          <p:spPr>
            <a:xfrm flipH="1" rot="10800000">
              <a:off x="8983423" y="2166165"/>
              <a:ext cx="2888" cy="2909"/>
            </a:xfrm>
            <a:custGeom>
              <a:rect b="b" l="l" r="r" t="t"/>
              <a:pathLst>
                <a:path extrusionOk="0" h="34" w="38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7"/>
            <p:cNvSpPr/>
            <p:nvPr/>
          </p:nvSpPr>
          <p:spPr>
            <a:xfrm flipH="1" rot="10800000">
              <a:off x="9147557" y="2350545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7"/>
            <p:cNvSpPr/>
            <p:nvPr/>
          </p:nvSpPr>
          <p:spPr>
            <a:xfrm flipH="1" rot="10800000">
              <a:off x="8086386" y="2076918"/>
              <a:ext cx="831483" cy="935855"/>
            </a:xfrm>
            <a:custGeom>
              <a:rect b="b" l="l" r="r" t="t"/>
              <a:pathLst>
                <a:path extrusionOk="0" h="10938" w="10942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7"/>
            <p:cNvSpPr/>
            <p:nvPr/>
          </p:nvSpPr>
          <p:spPr>
            <a:xfrm flipH="1" rot="10800000">
              <a:off x="8901280" y="2073761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7"/>
            <p:cNvSpPr/>
            <p:nvPr/>
          </p:nvSpPr>
          <p:spPr>
            <a:xfrm flipH="1" rot="10800000">
              <a:off x="8250596" y="2261470"/>
              <a:ext cx="831407" cy="936112"/>
            </a:xfrm>
            <a:custGeom>
              <a:rect b="b" l="l" r="r" t="t"/>
              <a:pathLst>
                <a:path extrusionOk="0" h="10941" w="10941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7"/>
            <p:cNvSpPr/>
            <p:nvPr/>
          </p:nvSpPr>
          <p:spPr>
            <a:xfrm flipH="1" rot="10800000">
              <a:off x="9065490" y="2258141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7"/>
            <p:cNvSpPr/>
            <p:nvPr/>
          </p:nvSpPr>
          <p:spPr>
            <a:xfrm flipH="1" rot="10800000">
              <a:off x="8414654" y="2443026"/>
              <a:ext cx="831559" cy="939363"/>
            </a:xfrm>
            <a:custGeom>
              <a:rect b="b" l="l" r="r" t="t"/>
              <a:pathLst>
                <a:path extrusionOk="0" h="10979" w="10943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7"/>
            <p:cNvSpPr/>
            <p:nvPr/>
          </p:nvSpPr>
          <p:spPr>
            <a:xfrm flipH="1" rot="10800000">
              <a:off x="9229548" y="2443034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7"/>
            <p:cNvSpPr/>
            <p:nvPr/>
          </p:nvSpPr>
          <p:spPr>
            <a:xfrm flipH="1" rot="10800000">
              <a:off x="8578788" y="2630915"/>
              <a:ext cx="831483" cy="936283"/>
            </a:xfrm>
            <a:custGeom>
              <a:rect b="b" l="l" r="r" t="t"/>
              <a:pathLst>
                <a:path extrusionOk="0" h="10943" w="10942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7"/>
            <p:cNvSpPr/>
            <p:nvPr/>
          </p:nvSpPr>
          <p:spPr>
            <a:xfrm flipH="1" rot="10800000">
              <a:off x="8144897" y="2003595"/>
              <a:ext cx="690293" cy="777569"/>
            </a:xfrm>
            <a:custGeom>
              <a:rect b="b" l="l" r="r" t="t"/>
              <a:pathLst>
                <a:path extrusionOk="0" h="9088" w="9084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7"/>
            <p:cNvSpPr/>
            <p:nvPr/>
          </p:nvSpPr>
          <p:spPr>
            <a:xfrm flipH="1" rot="10800000">
              <a:off x="8168529" y="2168980"/>
              <a:ext cx="834370" cy="936198"/>
            </a:xfrm>
            <a:custGeom>
              <a:rect b="b" l="l" r="r" t="t"/>
              <a:pathLst>
                <a:path extrusionOk="0" h="10942" w="1098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flipH="1" rot="10800000">
              <a:off x="8983423" y="2166165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flipH="1" rot="10800000">
              <a:off x="8332663" y="2353788"/>
              <a:ext cx="831483" cy="939449"/>
            </a:xfrm>
            <a:custGeom>
              <a:rect b="b" l="l" r="r" t="t"/>
              <a:pathLst>
                <a:path extrusionOk="0" h="10980" w="10942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 rot="10800000">
              <a:off x="9147557" y="2350545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flipH="1" rot="10800000">
              <a:off x="8496721" y="2538596"/>
              <a:ext cx="834370" cy="936198"/>
            </a:xfrm>
            <a:custGeom>
              <a:rect b="b" l="l" r="r" t="t"/>
              <a:pathLst>
                <a:path extrusionOk="0" h="10942" w="1098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flipH="1" rot="10800000">
              <a:off x="8657967" y="2720153"/>
              <a:ext cx="834370" cy="939363"/>
            </a:xfrm>
            <a:custGeom>
              <a:rect b="b" l="l" r="r" t="t"/>
              <a:pathLst>
                <a:path extrusionOk="0" h="10979" w="1098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flipH="1" rot="10800000">
              <a:off x="8083575" y="2994122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flipH="1" rot="10800000">
              <a:off x="8264198" y="319749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7"/>
            <p:cNvSpPr/>
            <p:nvPr/>
          </p:nvSpPr>
          <p:spPr>
            <a:xfrm flipH="1" rot="10800000">
              <a:off x="8247708" y="3178930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7"/>
            <p:cNvSpPr/>
            <p:nvPr/>
          </p:nvSpPr>
          <p:spPr>
            <a:xfrm flipH="1" rot="10800000">
              <a:off x="8411842" y="336373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7"/>
            <p:cNvSpPr/>
            <p:nvPr/>
          </p:nvSpPr>
          <p:spPr>
            <a:xfrm flipH="1" rot="10800000">
              <a:off x="8411842" y="336373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7"/>
            <p:cNvSpPr/>
            <p:nvPr/>
          </p:nvSpPr>
          <p:spPr>
            <a:xfrm flipH="1" rot="10800000">
              <a:off x="8575976" y="3548460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7"/>
            <p:cNvSpPr/>
            <p:nvPr/>
          </p:nvSpPr>
          <p:spPr>
            <a:xfrm flipH="1" rot="10800000">
              <a:off x="8182131" y="3105092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7"/>
            <p:cNvSpPr/>
            <p:nvPr/>
          </p:nvSpPr>
          <p:spPr>
            <a:xfrm flipH="1" rot="10800000">
              <a:off x="8165642" y="3086526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7"/>
            <p:cNvSpPr/>
            <p:nvPr/>
          </p:nvSpPr>
          <p:spPr>
            <a:xfrm flipH="1" rot="10800000">
              <a:off x="8329775" y="3271334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7"/>
            <p:cNvSpPr/>
            <p:nvPr/>
          </p:nvSpPr>
          <p:spPr>
            <a:xfrm flipH="1" rot="10800000">
              <a:off x="8329775" y="327133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7"/>
            <p:cNvSpPr/>
            <p:nvPr/>
          </p:nvSpPr>
          <p:spPr>
            <a:xfrm flipH="1" rot="10800000">
              <a:off x="8493909" y="3456142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7"/>
            <p:cNvSpPr/>
            <p:nvPr/>
          </p:nvSpPr>
          <p:spPr>
            <a:xfrm flipH="1" rot="10800000">
              <a:off x="8674532" y="3659431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7"/>
            <p:cNvSpPr/>
            <p:nvPr/>
          </p:nvSpPr>
          <p:spPr>
            <a:xfrm flipH="1" rot="10800000">
              <a:off x="8657967" y="3640864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7"/>
            <p:cNvSpPr/>
            <p:nvPr/>
          </p:nvSpPr>
          <p:spPr>
            <a:xfrm flipH="1" rot="10800000">
              <a:off x="9059335" y="4722244"/>
              <a:ext cx="446669" cy="502494"/>
            </a:xfrm>
            <a:custGeom>
              <a:rect b="b" l="l" r="r" t="t"/>
              <a:pathLst>
                <a:path extrusionOk="0" h="5873" w="5878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7"/>
            <p:cNvSpPr/>
            <p:nvPr/>
          </p:nvSpPr>
          <p:spPr>
            <a:xfrm flipH="1" rot="10800000">
              <a:off x="9223469" y="4905855"/>
              <a:ext cx="283519" cy="318882"/>
            </a:xfrm>
            <a:custGeom>
              <a:rect b="b" l="l" r="r" t="t"/>
              <a:pathLst>
                <a:path extrusionOk="0" h="3727" w="3731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7"/>
            <p:cNvSpPr/>
            <p:nvPr/>
          </p:nvSpPr>
          <p:spPr>
            <a:xfrm flipH="1" rot="10800000">
              <a:off x="8835779" y="384749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7"/>
            <p:cNvSpPr/>
            <p:nvPr/>
          </p:nvSpPr>
          <p:spPr>
            <a:xfrm flipH="1" rot="10800000">
              <a:off x="8999837" y="4032298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7"/>
            <p:cNvSpPr/>
            <p:nvPr/>
          </p:nvSpPr>
          <p:spPr>
            <a:xfrm flipH="1" rot="10800000">
              <a:off x="9147557" y="419854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7"/>
            <p:cNvSpPr/>
            <p:nvPr/>
          </p:nvSpPr>
          <p:spPr>
            <a:xfrm flipH="1" rot="10800000">
              <a:off x="7935930" y="4675875"/>
              <a:ext cx="2964" cy="2909"/>
            </a:xfrm>
            <a:custGeom>
              <a:rect b="b" l="l" r="r" t="t"/>
              <a:pathLst>
                <a:path extrusionOk="0" h="34" w="39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7"/>
            <p:cNvSpPr/>
            <p:nvPr/>
          </p:nvSpPr>
          <p:spPr>
            <a:xfrm flipH="1" rot="10800000">
              <a:off x="8753712" y="375517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7"/>
            <p:cNvSpPr/>
            <p:nvPr/>
          </p:nvSpPr>
          <p:spPr>
            <a:xfrm flipH="1" rot="10800000">
              <a:off x="7922328" y="3739763"/>
              <a:ext cx="831483" cy="936198"/>
            </a:xfrm>
            <a:custGeom>
              <a:rect b="b" l="l" r="r" t="t"/>
              <a:pathLst>
                <a:path extrusionOk="0" h="10942" w="10942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7"/>
            <p:cNvSpPr/>
            <p:nvPr/>
          </p:nvSpPr>
          <p:spPr>
            <a:xfrm flipH="1" rot="10800000">
              <a:off x="8737222" y="373651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7"/>
            <p:cNvSpPr/>
            <p:nvPr/>
          </p:nvSpPr>
          <p:spPr>
            <a:xfrm flipH="1" rot="10800000">
              <a:off x="8083575" y="4842116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7"/>
            <p:cNvSpPr/>
            <p:nvPr/>
          </p:nvSpPr>
          <p:spPr>
            <a:xfrm flipH="1" rot="10800000">
              <a:off x="8086386" y="3924571"/>
              <a:ext cx="831483" cy="935770"/>
            </a:xfrm>
            <a:custGeom>
              <a:rect b="b" l="l" r="r" t="t"/>
              <a:pathLst>
                <a:path extrusionOk="0" h="10937" w="10942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7"/>
            <p:cNvSpPr/>
            <p:nvPr/>
          </p:nvSpPr>
          <p:spPr>
            <a:xfrm flipH="1" rot="10800000">
              <a:off x="8901280" y="3921328"/>
              <a:ext cx="3040" cy="3337"/>
            </a:xfrm>
            <a:custGeom>
              <a:rect b="b" l="l" r="r" t="t"/>
              <a:pathLst>
                <a:path extrusionOk="0" h="39" w="4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7"/>
            <p:cNvSpPr/>
            <p:nvPr/>
          </p:nvSpPr>
          <p:spPr>
            <a:xfrm flipH="1" rot="10800000">
              <a:off x="8901280" y="392132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7"/>
            <p:cNvSpPr/>
            <p:nvPr/>
          </p:nvSpPr>
          <p:spPr>
            <a:xfrm flipH="1" rot="10800000">
              <a:off x="8250596" y="4109379"/>
              <a:ext cx="831407" cy="935684"/>
            </a:xfrm>
            <a:custGeom>
              <a:rect b="b" l="l" r="r" t="t"/>
              <a:pathLst>
                <a:path extrusionOk="0" h="10936" w="10941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7"/>
            <p:cNvSpPr/>
            <p:nvPr/>
          </p:nvSpPr>
          <p:spPr>
            <a:xfrm flipH="1" rot="10800000">
              <a:off x="9065490" y="4106135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7"/>
            <p:cNvSpPr/>
            <p:nvPr/>
          </p:nvSpPr>
          <p:spPr>
            <a:xfrm flipH="1" rot="10800000">
              <a:off x="9246113" y="430951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7"/>
            <p:cNvSpPr/>
            <p:nvPr/>
          </p:nvSpPr>
          <p:spPr>
            <a:xfrm flipH="1" rot="10800000">
              <a:off x="8414654" y="4294101"/>
              <a:ext cx="831559" cy="930636"/>
            </a:xfrm>
            <a:custGeom>
              <a:rect b="b" l="l" r="r" t="t"/>
              <a:pathLst>
                <a:path extrusionOk="0" h="10877" w="10943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7"/>
            <p:cNvSpPr/>
            <p:nvPr/>
          </p:nvSpPr>
          <p:spPr>
            <a:xfrm flipH="1" rot="10800000">
              <a:off x="9229548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7"/>
            <p:cNvSpPr/>
            <p:nvPr/>
          </p:nvSpPr>
          <p:spPr>
            <a:xfrm flipH="1" rot="10800000">
              <a:off x="8731067" y="4478997"/>
              <a:ext cx="679199" cy="745741"/>
            </a:xfrm>
            <a:custGeom>
              <a:rect b="b" l="l" r="r" t="t"/>
              <a:pathLst>
                <a:path extrusionOk="0" h="8716" w="8938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7"/>
            <p:cNvSpPr/>
            <p:nvPr/>
          </p:nvSpPr>
          <p:spPr>
            <a:xfrm flipH="1" rot="10800000">
              <a:off x="8001508" y="3828916"/>
              <a:ext cx="834370" cy="939021"/>
            </a:xfrm>
            <a:custGeom>
              <a:rect b="b" l="l" r="r" t="t"/>
              <a:pathLst>
                <a:path extrusionOk="0" h="10975" w="1098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7"/>
            <p:cNvSpPr/>
            <p:nvPr/>
          </p:nvSpPr>
          <p:spPr>
            <a:xfrm flipH="1" rot="10800000">
              <a:off x="8819213" y="382892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7"/>
            <p:cNvSpPr/>
            <p:nvPr/>
          </p:nvSpPr>
          <p:spPr>
            <a:xfrm flipH="1" rot="10800000">
              <a:off x="8168529" y="4016975"/>
              <a:ext cx="831407" cy="935684"/>
            </a:xfrm>
            <a:custGeom>
              <a:rect b="b" l="l" r="r" t="t"/>
              <a:pathLst>
                <a:path extrusionOk="0" h="10936" w="10941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7"/>
            <p:cNvSpPr/>
            <p:nvPr/>
          </p:nvSpPr>
          <p:spPr>
            <a:xfrm flipH="1" rot="10800000">
              <a:off x="8983423" y="401373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7"/>
            <p:cNvSpPr/>
            <p:nvPr/>
          </p:nvSpPr>
          <p:spPr>
            <a:xfrm flipH="1" rot="10800000">
              <a:off x="8332663" y="4201697"/>
              <a:ext cx="834294" cy="939021"/>
            </a:xfrm>
            <a:custGeom>
              <a:rect b="b" l="l" r="r" t="t"/>
              <a:pathLst>
                <a:path extrusionOk="0" h="10975" w="10979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7"/>
            <p:cNvSpPr/>
            <p:nvPr/>
          </p:nvSpPr>
          <p:spPr>
            <a:xfrm flipH="1" rot="10800000">
              <a:off x="9147557" y="419853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7"/>
            <p:cNvSpPr/>
            <p:nvPr/>
          </p:nvSpPr>
          <p:spPr>
            <a:xfrm flipH="1" rot="10800000">
              <a:off x="8567010" y="4386506"/>
              <a:ext cx="761192" cy="838231"/>
            </a:xfrm>
            <a:custGeom>
              <a:rect b="b" l="l" r="r" t="t"/>
              <a:pathLst>
                <a:path extrusionOk="0" h="9797" w="10017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7"/>
            <p:cNvSpPr/>
            <p:nvPr/>
          </p:nvSpPr>
          <p:spPr>
            <a:xfrm flipH="1" rot="10800000">
              <a:off x="8895277" y="4571401"/>
              <a:ext cx="597053" cy="653336"/>
            </a:xfrm>
            <a:custGeom>
              <a:rect b="b" l="l" r="r" t="t"/>
              <a:pathLst>
                <a:path extrusionOk="0" h="7636" w="7857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7"/>
            <p:cNvSpPr/>
            <p:nvPr/>
          </p:nvSpPr>
          <p:spPr>
            <a:xfrm flipH="1" rot="10800000">
              <a:off x="7919517" y="4657223"/>
              <a:ext cx="19377" cy="21561"/>
            </a:xfrm>
            <a:custGeom>
              <a:rect b="b" l="l" r="r" t="t"/>
              <a:pathLst>
                <a:path extrusionOk="0" h="252" w="255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7"/>
            <p:cNvSpPr/>
            <p:nvPr/>
          </p:nvSpPr>
          <p:spPr>
            <a:xfrm flipH="1" rot="10800000">
              <a:off x="8083575" y="4842116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7"/>
            <p:cNvSpPr/>
            <p:nvPr/>
          </p:nvSpPr>
          <p:spPr>
            <a:xfrm flipH="1" rot="10800000">
              <a:off x="8018073" y="476785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7"/>
            <p:cNvSpPr/>
            <p:nvPr/>
          </p:nvSpPr>
          <p:spPr>
            <a:xfrm flipH="1" rot="10800000">
              <a:off x="8001508" y="4749627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7"/>
            <p:cNvSpPr/>
            <p:nvPr/>
          </p:nvSpPr>
          <p:spPr>
            <a:xfrm flipH="1" rot="10800000">
              <a:off x="8182131" y="4952573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7"/>
            <p:cNvSpPr/>
            <p:nvPr/>
          </p:nvSpPr>
          <p:spPr>
            <a:xfrm flipH="1" rot="10800000">
              <a:off x="8165642" y="4934520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7"/>
            <p:cNvSpPr/>
            <p:nvPr/>
          </p:nvSpPr>
          <p:spPr>
            <a:xfrm flipH="1" rot="10800000">
              <a:off x="8343377" y="3293151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7"/>
            <p:cNvSpPr/>
            <p:nvPr/>
          </p:nvSpPr>
          <p:spPr>
            <a:xfrm flipH="1" rot="10800000">
              <a:off x="8655156" y="3644201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7"/>
            <p:cNvSpPr/>
            <p:nvPr/>
          </p:nvSpPr>
          <p:spPr>
            <a:xfrm flipH="1" rot="10800000">
              <a:off x="7099152" y="3523903"/>
              <a:ext cx="221587" cy="228017"/>
            </a:xfrm>
            <a:custGeom>
              <a:rect b="b" l="l" r="r" t="t"/>
              <a:pathLst>
                <a:path extrusionOk="0" h="2665" w="2916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7"/>
            <p:cNvSpPr/>
            <p:nvPr/>
          </p:nvSpPr>
          <p:spPr>
            <a:xfrm flipH="1" rot="10800000">
              <a:off x="7266173" y="3000616"/>
              <a:ext cx="831103" cy="936198"/>
            </a:xfrm>
            <a:custGeom>
              <a:rect b="b" l="l" r="r" t="t"/>
              <a:pathLst>
                <a:path extrusionOk="0" h="10942" w="10937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7"/>
            <p:cNvSpPr/>
            <p:nvPr/>
          </p:nvSpPr>
          <p:spPr>
            <a:xfrm flipH="1" rot="10800000">
              <a:off x="8080763" y="2997373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7"/>
            <p:cNvSpPr/>
            <p:nvPr/>
          </p:nvSpPr>
          <p:spPr>
            <a:xfrm flipH="1" rot="10800000">
              <a:off x="7429927" y="3185339"/>
              <a:ext cx="831483" cy="936198"/>
            </a:xfrm>
            <a:custGeom>
              <a:rect b="b" l="l" r="r" t="t"/>
              <a:pathLst>
                <a:path extrusionOk="0" h="10942" w="10942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7"/>
            <p:cNvSpPr/>
            <p:nvPr/>
          </p:nvSpPr>
          <p:spPr>
            <a:xfrm flipH="1" rot="10800000">
              <a:off x="8261310" y="3200747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7"/>
            <p:cNvSpPr/>
            <p:nvPr/>
          </p:nvSpPr>
          <p:spPr>
            <a:xfrm flipH="1" rot="10800000">
              <a:off x="8244821" y="318218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7"/>
            <p:cNvSpPr/>
            <p:nvPr/>
          </p:nvSpPr>
          <p:spPr>
            <a:xfrm flipH="1" rot="10800000">
              <a:off x="8408955" y="3366903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7"/>
            <p:cNvSpPr/>
            <p:nvPr/>
          </p:nvSpPr>
          <p:spPr>
            <a:xfrm flipH="1" rot="10800000">
              <a:off x="7591173" y="4287778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7"/>
            <p:cNvSpPr/>
            <p:nvPr/>
          </p:nvSpPr>
          <p:spPr>
            <a:xfrm flipH="1" rot="10800000">
              <a:off x="7594061" y="3370232"/>
              <a:ext cx="831483" cy="936112"/>
            </a:xfrm>
            <a:custGeom>
              <a:rect b="b" l="l" r="r" t="t"/>
              <a:pathLst>
                <a:path extrusionOk="0" h="10941" w="10942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7"/>
            <p:cNvSpPr/>
            <p:nvPr/>
          </p:nvSpPr>
          <p:spPr>
            <a:xfrm flipH="1" rot="10800000">
              <a:off x="8408955" y="3366903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7"/>
            <p:cNvSpPr/>
            <p:nvPr/>
          </p:nvSpPr>
          <p:spPr>
            <a:xfrm flipH="1" rot="10800000">
              <a:off x="7758195" y="3554955"/>
              <a:ext cx="831407" cy="936198"/>
            </a:xfrm>
            <a:custGeom>
              <a:rect b="b" l="l" r="r" t="t"/>
              <a:pathLst>
                <a:path extrusionOk="0" h="10942" w="10941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7"/>
            <p:cNvSpPr/>
            <p:nvPr/>
          </p:nvSpPr>
          <p:spPr>
            <a:xfrm flipH="1" rot="10800000">
              <a:off x="8573089" y="355179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7"/>
            <p:cNvSpPr/>
            <p:nvPr/>
          </p:nvSpPr>
          <p:spPr>
            <a:xfrm flipH="1" rot="10800000">
              <a:off x="7184182" y="3431925"/>
              <a:ext cx="382458" cy="412399"/>
            </a:xfrm>
            <a:custGeom>
              <a:rect b="b" l="l" r="r" t="t"/>
              <a:pathLst>
                <a:path extrusionOk="0" h="4820" w="5033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7"/>
            <p:cNvSpPr/>
            <p:nvPr/>
          </p:nvSpPr>
          <p:spPr>
            <a:xfrm flipH="1" rot="10800000">
              <a:off x="8179319" y="3108258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7"/>
            <p:cNvSpPr/>
            <p:nvPr/>
          </p:nvSpPr>
          <p:spPr>
            <a:xfrm flipH="1" rot="10800000">
              <a:off x="7348240" y="3092935"/>
              <a:ext cx="831179" cy="939449"/>
            </a:xfrm>
            <a:custGeom>
              <a:rect b="b" l="l" r="r" t="t"/>
              <a:pathLst>
                <a:path extrusionOk="0" h="10980" w="10938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7"/>
            <p:cNvSpPr/>
            <p:nvPr/>
          </p:nvSpPr>
          <p:spPr>
            <a:xfrm flipH="1" rot="10800000">
              <a:off x="8162754" y="3089777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7"/>
            <p:cNvSpPr/>
            <p:nvPr/>
          </p:nvSpPr>
          <p:spPr>
            <a:xfrm flipH="1" rot="10800000">
              <a:off x="7509182" y="3274491"/>
              <a:ext cx="834294" cy="939449"/>
            </a:xfrm>
            <a:custGeom>
              <a:rect b="b" l="l" r="r" t="t"/>
              <a:pathLst>
                <a:path extrusionOk="0" h="10980" w="10979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7"/>
            <p:cNvSpPr/>
            <p:nvPr/>
          </p:nvSpPr>
          <p:spPr>
            <a:xfrm flipH="1" rot="10800000">
              <a:off x="8326888" y="3274499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7"/>
            <p:cNvSpPr/>
            <p:nvPr/>
          </p:nvSpPr>
          <p:spPr>
            <a:xfrm flipH="1" rot="10800000">
              <a:off x="7676204" y="3462551"/>
              <a:ext cx="831407" cy="936112"/>
            </a:xfrm>
            <a:custGeom>
              <a:rect b="b" l="l" r="r" t="t"/>
              <a:pathLst>
                <a:path extrusionOk="0" h="10941" w="10941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7"/>
            <p:cNvSpPr/>
            <p:nvPr/>
          </p:nvSpPr>
          <p:spPr>
            <a:xfrm flipH="1" rot="10800000">
              <a:off x="8491098" y="3459307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7"/>
            <p:cNvSpPr/>
            <p:nvPr/>
          </p:nvSpPr>
          <p:spPr>
            <a:xfrm flipH="1" rot="10800000">
              <a:off x="7840261" y="3647359"/>
              <a:ext cx="834370" cy="939021"/>
            </a:xfrm>
            <a:custGeom>
              <a:rect b="b" l="l" r="r" t="t"/>
              <a:pathLst>
                <a:path extrusionOk="0" h="10975" w="1098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7"/>
            <p:cNvSpPr/>
            <p:nvPr/>
          </p:nvSpPr>
          <p:spPr>
            <a:xfrm flipH="1" rot="10800000">
              <a:off x="8655156" y="3644201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7"/>
            <p:cNvSpPr/>
            <p:nvPr/>
          </p:nvSpPr>
          <p:spPr>
            <a:xfrm flipH="1" rot="10800000">
              <a:off x="7115337" y="3751835"/>
              <a:ext cx="2964" cy="3422"/>
            </a:xfrm>
            <a:custGeom>
              <a:rect b="b" l="l" r="r" t="t"/>
              <a:pathLst>
                <a:path extrusionOk="0" h="40" w="39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7"/>
            <p:cNvSpPr/>
            <p:nvPr/>
          </p:nvSpPr>
          <p:spPr>
            <a:xfrm flipH="1" rot="10800000">
              <a:off x="7099152" y="3733354"/>
              <a:ext cx="19149" cy="21903"/>
            </a:xfrm>
            <a:custGeom>
              <a:rect b="b" l="l" r="r" t="t"/>
              <a:pathLst>
                <a:path extrusionOk="0" h="256" w="252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7"/>
            <p:cNvSpPr/>
            <p:nvPr/>
          </p:nvSpPr>
          <p:spPr>
            <a:xfrm flipH="1" rot="10800000">
              <a:off x="7263361" y="3918076"/>
              <a:ext cx="18998" cy="21903"/>
            </a:xfrm>
            <a:custGeom>
              <a:rect b="b" l="l" r="r" t="t"/>
              <a:pathLst>
                <a:path extrusionOk="0" h="256" w="25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7"/>
            <p:cNvSpPr/>
            <p:nvPr/>
          </p:nvSpPr>
          <p:spPr>
            <a:xfrm flipH="1" rot="10800000">
              <a:off x="7427495" y="4102884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7"/>
            <p:cNvSpPr/>
            <p:nvPr/>
          </p:nvSpPr>
          <p:spPr>
            <a:xfrm flipH="1" rot="10800000">
              <a:off x="7591173" y="428777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7"/>
            <p:cNvSpPr/>
            <p:nvPr/>
          </p:nvSpPr>
          <p:spPr>
            <a:xfrm flipH="1" rot="10800000">
              <a:off x="7755307" y="447250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7"/>
            <p:cNvSpPr/>
            <p:nvPr/>
          </p:nvSpPr>
          <p:spPr>
            <a:xfrm flipH="1" rot="10800000">
              <a:off x="7181219" y="3825758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7"/>
            <p:cNvSpPr/>
            <p:nvPr/>
          </p:nvSpPr>
          <p:spPr>
            <a:xfrm flipH="1" rot="10800000">
              <a:off x="7345428" y="4010480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7"/>
            <p:cNvSpPr/>
            <p:nvPr/>
          </p:nvSpPr>
          <p:spPr>
            <a:xfrm flipH="1" rot="10800000">
              <a:off x="7345428" y="4010480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7"/>
            <p:cNvSpPr/>
            <p:nvPr/>
          </p:nvSpPr>
          <p:spPr>
            <a:xfrm flipH="1" rot="10800000">
              <a:off x="7525672" y="4213855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7"/>
            <p:cNvSpPr/>
            <p:nvPr/>
          </p:nvSpPr>
          <p:spPr>
            <a:xfrm flipH="1" rot="10800000">
              <a:off x="7509486" y="4195288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7"/>
            <p:cNvSpPr/>
            <p:nvPr/>
          </p:nvSpPr>
          <p:spPr>
            <a:xfrm flipH="1" rot="10800000">
              <a:off x="7673240" y="4380096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7"/>
            <p:cNvSpPr/>
            <p:nvPr/>
          </p:nvSpPr>
          <p:spPr>
            <a:xfrm flipH="1" rot="10800000">
              <a:off x="7837450" y="456490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7"/>
            <p:cNvSpPr/>
            <p:nvPr/>
          </p:nvSpPr>
          <p:spPr>
            <a:xfrm flipH="1" rot="10800000">
              <a:off x="7837450" y="4564904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7"/>
            <p:cNvSpPr/>
            <p:nvPr/>
          </p:nvSpPr>
          <p:spPr>
            <a:xfrm flipH="1" rot="10800000">
              <a:off x="7017161" y="3571561"/>
              <a:ext cx="97115" cy="87956"/>
            </a:xfrm>
            <a:custGeom>
              <a:rect b="b" l="l" r="r" t="t"/>
              <a:pathLst>
                <a:path extrusionOk="0" h="1028" w="1278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7"/>
            <p:cNvSpPr/>
            <p:nvPr/>
          </p:nvSpPr>
          <p:spPr>
            <a:xfrm flipH="1" rot="10800000">
              <a:off x="7033270" y="3659431"/>
              <a:ext cx="2964" cy="3337"/>
            </a:xfrm>
            <a:custGeom>
              <a:rect b="b" l="l" r="r" t="t"/>
              <a:pathLst>
                <a:path extrusionOk="0" h="39" w="39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 flipH="1" rot="10800000">
              <a:off x="7017161" y="3640864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 flipH="1" rot="10800000">
              <a:off x="7933043" y="4678698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 flipH="1" rot="10800000">
              <a:off x="8080763" y="4845282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 flipH="1" rot="10800000">
              <a:off x="7998696" y="475296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 flipH="1" rot="10800000">
              <a:off x="7418529" y="4663721"/>
              <a:ext cx="514604" cy="561017"/>
            </a:xfrm>
            <a:custGeom>
              <a:rect b="b" l="l" r="r" t="t"/>
              <a:pathLst>
                <a:path extrusionOk="0" h="6557" w="6772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7"/>
            <p:cNvSpPr/>
            <p:nvPr/>
          </p:nvSpPr>
          <p:spPr>
            <a:xfrm flipH="1" rot="10800000">
              <a:off x="7916553" y="4660559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7"/>
            <p:cNvSpPr/>
            <p:nvPr/>
          </p:nvSpPr>
          <p:spPr>
            <a:xfrm flipH="1" rot="10800000">
              <a:off x="7746720" y="4848530"/>
              <a:ext cx="350542" cy="376207"/>
            </a:xfrm>
            <a:custGeom>
              <a:rect b="b" l="l" r="r" t="t"/>
              <a:pathLst>
                <a:path extrusionOk="0" h="4397" w="4613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 flipH="1" rot="10800000">
              <a:off x="8080763" y="4845282"/>
              <a:ext cx="19377" cy="21561"/>
            </a:xfrm>
            <a:custGeom>
              <a:rect b="b" l="l" r="r" t="t"/>
              <a:pathLst>
                <a:path extrusionOk="0" h="252" w="255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 flipH="1" rot="10800000">
              <a:off x="7582587" y="4756125"/>
              <a:ext cx="432611" cy="468612"/>
            </a:xfrm>
            <a:custGeom>
              <a:rect b="b" l="l" r="r" t="t"/>
              <a:pathLst>
                <a:path extrusionOk="0" h="5477" w="5693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 flipH="1" rot="10800000">
              <a:off x="7998696" y="4752963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7"/>
            <p:cNvSpPr/>
            <p:nvPr/>
          </p:nvSpPr>
          <p:spPr>
            <a:xfrm flipH="1" rot="10800000">
              <a:off x="8179319" y="495591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7"/>
            <p:cNvSpPr/>
            <p:nvPr/>
          </p:nvSpPr>
          <p:spPr>
            <a:xfrm flipH="1" rot="10800000">
              <a:off x="7910854" y="4940935"/>
              <a:ext cx="268549" cy="283803"/>
            </a:xfrm>
            <a:custGeom>
              <a:rect b="b" l="l" r="r" t="t"/>
              <a:pathLst>
                <a:path extrusionOk="0" h="3317" w="3534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 flipH="1" rot="10800000">
              <a:off x="8162754" y="4937686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 flipH="1" rot="10800000">
              <a:off x="7096340" y="373651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 flipH="1" rot="10800000">
              <a:off x="7588362" y="429094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7"/>
            <p:cNvSpPr/>
            <p:nvPr/>
          </p:nvSpPr>
          <p:spPr>
            <a:xfrm flipH="1" rot="10800000">
              <a:off x="7358650" y="403229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7"/>
            <p:cNvSpPr/>
            <p:nvPr/>
          </p:nvSpPr>
          <p:spPr>
            <a:xfrm flipH="1" rot="10800000">
              <a:off x="7506675" y="419854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 rot="10800000">
              <a:off x="7851052" y="458629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 rot="10800000">
              <a:off x="6281446" y="3739763"/>
              <a:ext cx="833990" cy="936198"/>
            </a:xfrm>
            <a:custGeom>
              <a:rect b="b" l="l" r="r" t="t"/>
              <a:pathLst>
                <a:path extrusionOk="0" h="10942" w="10975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 rot="10800000">
              <a:off x="6295048" y="4675875"/>
              <a:ext cx="3040" cy="2909"/>
            </a:xfrm>
            <a:custGeom>
              <a:rect b="b" l="l" r="r" t="t"/>
              <a:pathLst>
                <a:path extrusionOk="0" h="34" w="4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 rot="10800000">
              <a:off x="7096340" y="3736519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 rot="10800000">
              <a:off x="6444364" y="3924571"/>
              <a:ext cx="832318" cy="935770"/>
            </a:xfrm>
            <a:custGeom>
              <a:rect b="b" l="l" r="r" t="t"/>
              <a:pathLst>
                <a:path extrusionOk="0" h="10937" w="10953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7"/>
            <p:cNvSpPr/>
            <p:nvPr/>
          </p:nvSpPr>
          <p:spPr>
            <a:xfrm flipH="1" rot="10800000">
              <a:off x="7260474" y="3921327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7"/>
            <p:cNvSpPr/>
            <p:nvPr/>
          </p:nvSpPr>
          <p:spPr>
            <a:xfrm flipH="1" rot="10800000">
              <a:off x="6609714" y="4109379"/>
              <a:ext cx="831103" cy="935684"/>
            </a:xfrm>
            <a:custGeom>
              <a:rect b="b" l="l" r="r" t="t"/>
              <a:pathLst>
                <a:path extrusionOk="0" h="10936" w="10937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 flipH="1" rot="10800000">
              <a:off x="7424608" y="4106135"/>
              <a:ext cx="18998" cy="21903"/>
            </a:xfrm>
            <a:custGeom>
              <a:rect b="b" l="l" r="r" t="t"/>
              <a:pathLst>
                <a:path extrusionOk="0" h="256" w="25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 flipH="1" rot="10800000">
              <a:off x="6770960" y="4294101"/>
              <a:ext cx="833914" cy="930636"/>
            </a:xfrm>
            <a:custGeom>
              <a:rect b="b" l="l" r="r" t="t"/>
              <a:pathLst>
                <a:path extrusionOk="0" h="10877" w="10974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7"/>
            <p:cNvSpPr/>
            <p:nvPr/>
          </p:nvSpPr>
          <p:spPr>
            <a:xfrm flipH="1" rot="10800000">
              <a:off x="7588362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7"/>
            <p:cNvSpPr/>
            <p:nvPr/>
          </p:nvSpPr>
          <p:spPr>
            <a:xfrm flipH="1" rot="10800000">
              <a:off x="7090261" y="4478997"/>
              <a:ext cx="678819" cy="745741"/>
            </a:xfrm>
            <a:custGeom>
              <a:rect b="b" l="l" r="r" t="t"/>
              <a:pathLst>
                <a:path extrusionOk="0" h="8716" w="8933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7"/>
            <p:cNvSpPr/>
            <p:nvPr/>
          </p:nvSpPr>
          <p:spPr>
            <a:xfrm flipH="1" rot="10800000">
              <a:off x="7752495" y="4475666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7"/>
            <p:cNvSpPr/>
            <p:nvPr/>
          </p:nvSpPr>
          <p:spPr>
            <a:xfrm flipH="1" rot="10800000">
              <a:off x="6363513" y="3832081"/>
              <a:ext cx="831179" cy="935855"/>
            </a:xfrm>
            <a:custGeom>
              <a:rect b="b" l="l" r="r" t="t"/>
              <a:pathLst>
                <a:path extrusionOk="0" h="10938" w="10938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7"/>
            <p:cNvSpPr/>
            <p:nvPr/>
          </p:nvSpPr>
          <p:spPr>
            <a:xfrm flipH="1" rot="10800000">
              <a:off x="7178407" y="3828923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 flipH="1" rot="10800000">
              <a:off x="6524759" y="4934520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 flipH="1" rot="10800000">
              <a:off x="6527571" y="4014151"/>
              <a:ext cx="831179" cy="938508"/>
            </a:xfrm>
            <a:custGeom>
              <a:rect b="b" l="l" r="r" t="t"/>
              <a:pathLst>
                <a:path extrusionOk="0" h="10969" w="10938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 flipH="1" rot="10800000">
              <a:off x="7342465" y="4013731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 flipH="1" rot="10800000">
              <a:off x="6691781" y="4201697"/>
              <a:ext cx="832926" cy="937224"/>
            </a:xfrm>
            <a:custGeom>
              <a:rect b="b" l="l" r="r" t="t"/>
              <a:pathLst>
                <a:path extrusionOk="0" h="10954" w="10961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 flipH="1" rot="10800000">
              <a:off x="7506675" y="4198539"/>
              <a:ext cx="19073" cy="21903"/>
            </a:xfrm>
            <a:custGeom>
              <a:rect b="b" l="l" r="r" t="t"/>
              <a:pathLst>
                <a:path extrusionOk="0" h="256" w="251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7"/>
            <p:cNvSpPr/>
            <p:nvPr/>
          </p:nvSpPr>
          <p:spPr>
            <a:xfrm flipH="1" rot="10800000">
              <a:off x="6926127" y="4386506"/>
              <a:ext cx="760888" cy="838231"/>
            </a:xfrm>
            <a:custGeom>
              <a:rect b="b" l="l" r="r" t="t"/>
              <a:pathLst>
                <a:path extrusionOk="0" h="9797" w="10013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7"/>
            <p:cNvSpPr/>
            <p:nvPr/>
          </p:nvSpPr>
          <p:spPr>
            <a:xfrm flipH="1" rot="10800000">
              <a:off x="7670429" y="4383347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 flipH="1" rot="10800000">
              <a:off x="7254319" y="4571401"/>
              <a:ext cx="596825" cy="653336"/>
            </a:xfrm>
            <a:custGeom>
              <a:rect b="b" l="l" r="r" t="t"/>
              <a:pathLst>
                <a:path extrusionOk="0" h="7636" w="7854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 flipH="1" rot="10800000">
              <a:off x="7834486" y="4568070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 flipH="1" rot="10800000">
              <a:off x="6278634" y="4657223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7"/>
            <p:cNvSpPr/>
            <p:nvPr/>
          </p:nvSpPr>
          <p:spPr>
            <a:xfrm flipH="1" rot="10800000">
              <a:off x="6459258" y="4860255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7"/>
            <p:cNvSpPr/>
            <p:nvPr/>
          </p:nvSpPr>
          <p:spPr>
            <a:xfrm flipH="1" rot="10800000">
              <a:off x="6442692" y="4842116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 flipH="1" rot="10800000">
              <a:off x="6360701" y="4749627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 flipH="1" rot="10800000">
              <a:off x="6524759" y="4934520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 flipH="1" rot="10800000">
              <a:off x="7014273" y="3644201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7"/>
            <p:cNvSpPr/>
            <p:nvPr/>
          </p:nvSpPr>
          <p:spPr>
            <a:xfrm flipH="1" rot="10800000">
              <a:off x="5953178" y="3674398"/>
              <a:ext cx="577448" cy="631946"/>
            </a:xfrm>
            <a:custGeom>
              <a:rect b="b" l="l" r="r" t="t"/>
              <a:pathLst>
                <a:path extrusionOk="0" h="7386" w="7599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7"/>
            <p:cNvSpPr/>
            <p:nvPr/>
          </p:nvSpPr>
          <p:spPr>
            <a:xfrm flipH="1" rot="10800000">
              <a:off x="6114425" y="3603382"/>
              <a:ext cx="807850" cy="887771"/>
            </a:xfrm>
            <a:custGeom>
              <a:rect b="b" l="l" r="r" t="t"/>
              <a:pathLst>
                <a:path extrusionOk="0" h="10376" w="10631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7"/>
            <p:cNvSpPr/>
            <p:nvPr/>
          </p:nvSpPr>
          <p:spPr>
            <a:xfrm flipH="1" rot="10800000">
              <a:off x="5871111" y="3749007"/>
              <a:ext cx="429419" cy="464933"/>
            </a:xfrm>
            <a:custGeom>
              <a:rect b="b" l="l" r="r" t="t"/>
              <a:pathLst>
                <a:path extrusionOk="0" h="5434" w="5651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7"/>
            <p:cNvSpPr/>
            <p:nvPr/>
          </p:nvSpPr>
          <p:spPr>
            <a:xfrm flipH="1" rot="10800000">
              <a:off x="6035245" y="3633585"/>
              <a:ext cx="695992" cy="768414"/>
            </a:xfrm>
            <a:custGeom>
              <a:rect b="b" l="l" r="r" t="t"/>
              <a:pathLst>
                <a:path extrusionOk="0" h="8981" w="9159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7"/>
            <p:cNvSpPr/>
            <p:nvPr/>
          </p:nvSpPr>
          <p:spPr>
            <a:xfrm flipH="1" rot="10800000">
              <a:off x="6199455" y="3647359"/>
              <a:ext cx="831027" cy="939021"/>
            </a:xfrm>
            <a:custGeom>
              <a:rect b="b" l="l" r="r" t="t"/>
              <a:pathLst>
                <a:path extrusionOk="0" h="10975" w="10936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7"/>
            <p:cNvSpPr/>
            <p:nvPr/>
          </p:nvSpPr>
          <p:spPr>
            <a:xfrm flipH="1" rot="10800000">
              <a:off x="7014273" y="3644201"/>
              <a:ext cx="19073" cy="21818"/>
            </a:xfrm>
            <a:custGeom>
              <a:rect b="b" l="l" r="r" t="t"/>
              <a:pathLst>
                <a:path extrusionOk="0" h="255" w="251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7"/>
            <p:cNvSpPr/>
            <p:nvPr/>
          </p:nvSpPr>
          <p:spPr>
            <a:xfrm flipH="1" rot="10800000">
              <a:off x="5966856" y="4306259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7"/>
            <p:cNvSpPr/>
            <p:nvPr/>
          </p:nvSpPr>
          <p:spPr>
            <a:xfrm flipH="1" rot="10800000">
              <a:off x="5950367" y="4287778"/>
              <a:ext cx="19377" cy="21818"/>
            </a:xfrm>
            <a:custGeom>
              <a:rect b="b" l="l" r="r" t="t"/>
              <a:pathLst>
                <a:path extrusionOk="0" h="255" w="255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 flipH="1" rot="10800000">
              <a:off x="6130990" y="4491067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 flipH="1" rot="10800000">
              <a:off x="6114425" y="4472500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7"/>
            <p:cNvSpPr/>
            <p:nvPr/>
          </p:nvSpPr>
          <p:spPr>
            <a:xfrm flipH="1" rot="10800000">
              <a:off x="5868300" y="4195288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7"/>
            <p:cNvSpPr/>
            <p:nvPr/>
          </p:nvSpPr>
          <p:spPr>
            <a:xfrm flipH="1" rot="10800000">
              <a:off x="6032434" y="438009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 flipH="1" rot="10800000">
              <a:off x="6032434" y="4380096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 flipH="1" rot="10800000">
              <a:off x="6196491" y="4564904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7"/>
            <p:cNvSpPr/>
            <p:nvPr/>
          </p:nvSpPr>
          <p:spPr>
            <a:xfrm flipH="1" rot="10800000">
              <a:off x="6196491" y="4564904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7"/>
            <p:cNvSpPr/>
            <p:nvPr/>
          </p:nvSpPr>
          <p:spPr>
            <a:xfrm flipH="1" rot="10800000">
              <a:off x="6292236" y="4678698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7"/>
            <p:cNvSpPr/>
            <p:nvPr/>
          </p:nvSpPr>
          <p:spPr>
            <a:xfrm flipH="1" rot="10800000">
              <a:off x="6439881" y="4845282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7"/>
            <p:cNvSpPr/>
            <p:nvPr/>
          </p:nvSpPr>
          <p:spPr>
            <a:xfrm flipH="1" rot="10800000">
              <a:off x="6521948" y="493768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7"/>
            <p:cNvSpPr/>
            <p:nvPr/>
          </p:nvSpPr>
          <p:spPr>
            <a:xfrm flipH="1" rot="10800000">
              <a:off x="5913133" y="4663722"/>
              <a:ext cx="379190" cy="428228"/>
            </a:xfrm>
            <a:custGeom>
              <a:rect b="b" l="l" r="r" t="t"/>
              <a:pathLst>
                <a:path extrusionOk="0" h="5005" w="499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7"/>
            <p:cNvSpPr/>
            <p:nvPr/>
          </p:nvSpPr>
          <p:spPr>
            <a:xfrm flipH="1" rot="10800000">
              <a:off x="6275671" y="4660559"/>
              <a:ext cx="19453" cy="21390"/>
            </a:xfrm>
            <a:custGeom>
              <a:rect b="b" l="l" r="r" t="t"/>
              <a:pathLst>
                <a:path extrusionOk="0" h="250" w="256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7"/>
            <p:cNvSpPr/>
            <p:nvPr/>
          </p:nvSpPr>
          <p:spPr>
            <a:xfrm flipH="1" rot="10800000">
              <a:off x="6105534" y="4848530"/>
              <a:ext cx="352898" cy="376207"/>
            </a:xfrm>
            <a:custGeom>
              <a:rect b="b" l="l" r="r" t="t"/>
              <a:pathLst>
                <a:path extrusionOk="0" h="4397" w="4644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7"/>
            <p:cNvSpPr/>
            <p:nvPr/>
          </p:nvSpPr>
          <p:spPr>
            <a:xfrm flipH="1" rot="10800000">
              <a:off x="6439881" y="4845282"/>
              <a:ext cx="19453" cy="21561"/>
            </a:xfrm>
            <a:custGeom>
              <a:rect b="b" l="l" r="r" t="t"/>
              <a:pathLst>
                <a:path extrusionOk="0" h="252" w="256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7"/>
            <p:cNvSpPr/>
            <p:nvPr/>
          </p:nvSpPr>
          <p:spPr>
            <a:xfrm flipH="1" rot="10800000">
              <a:off x="5992996" y="4756126"/>
              <a:ext cx="381318" cy="428570"/>
            </a:xfrm>
            <a:custGeom>
              <a:rect b="b" l="l" r="r" t="t"/>
              <a:pathLst>
                <a:path extrusionOk="0" h="5009" w="5018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 flipH="1" rot="10800000">
              <a:off x="6357738" y="4752963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 flipH="1" rot="10800000">
              <a:off x="6269592" y="4940935"/>
              <a:ext cx="268853" cy="283803"/>
            </a:xfrm>
            <a:custGeom>
              <a:rect b="b" l="l" r="r" t="t"/>
              <a:pathLst>
                <a:path extrusionOk="0" h="3317" w="3538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 flipH="1" rot="10800000">
              <a:off x="6521948" y="4937686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 flipH="1" rot="10800000">
              <a:off x="5947479" y="4290944"/>
              <a:ext cx="2964" cy="3251"/>
            </a:xfrm>
            <a:custGeom>
              <a:rect b="b" l="l" r="r" t="t"/>
              <a:pathLst>
                <a:path extrusionOk="0" h="38" w="39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 flipH="1" rot="10800000">
              <a:off x="6111613" y="4475666"/>
              <a:ext cx="2888" cy="3422"/>
            </a:xfrm>
            <a:custGeom>
              <a:rect b="b" l="l" r="r" t="t"/>
              <a:pathLst>
                <a:path extrusionOk="0" h="40" w="38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 flipH="1" rot="10800000">
              <a:off x="6045959" y="4401914"/>
              <a:ext cx="3040" cy="3251"/>
            </a:xfrm>
            <a:custGeom>
              <a:rect b="b" l="l" r="r" t="t"/>
              <a:pathLst>
                <a:path extrusionOk="0" h="38" w="4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 flipH="1" rot="10800000">
              <a:off x="6210169" y="4586294"/>
              <a:ext cx="2888" cy="3251"/>
            </a:xfrm>
            <a:custGeom>
              <a:rect b="b" l="l" r="r" t="t"/>
              <a:pathLst>
                <a:path extrusionOk="0" h="38" w="38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 flipH="1" rot="10800000">
              <a:off x="5723467" y="4294107"/>
              <a:ext cx="243472" cy="287054"/>
            </a:xfrm>
            <a:custGeom>
              <a:rect b="b" l="l" r="r" t="t"/>
              <a:pathLst>
                <a:path extrusionOk="0" h="3355" w="3204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7"/>
            <p:cNvSpPr/>
            <p:nvPr/>
          </p:nvSpPr>
          <p:spPr>
            <a:xfrm flipH="1" rot="10800000">
              <a:off x="5947479" y="4290943"/>
              <a:ext cx="19453" cy="21903"/>
            </a:xfrm>
            <a:custGeom>
              <a:rect b="b" l="l" r="r" t="t"/>
              <a:pathLst>
                <a:path extrusionOk="0" h="256" w="256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7"/>
            <p:cNvSpPr/>
            <p:nvPr/>
          </p:nvSpPr>
          <p:spPr>
            <a:xfrm flipH="1" rot="10800000">
              <a:off x="5786613" y="4479000"/>
              <a:ext cx="344463" cy="391009"/>
            </a:xfrm>
            <a:custGeom>
              <a:rect b="b" l="l" r="r" t="t"/>
              <a:pathLst>
                <a:path extrusionOk="0" h="4570" w="4533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 flipH="1" rot="10800000">
              <a:off x="6111613" y="4475666"/>
              <a:ext cx="19453" cy="21476"/>
            </a:xfrm>
            <a:custGeom>
              <a:rect b="b" l="l" r="r" t="t"/>
              <a:pathLst>
                <a:path extrusionOk="0" h="251" w="256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 flipH="1" rot="10800000">
              <a:off x="5736385" y="4201704"/>
              <a:ext cx="145597" cy="182072"/>
            </a:xfrm>
            <a:custGeom>
              <a:rect b="b" l="l" r="r" t="t"/>
              <a:pathLst>
                <a:path extrusionOk="0" h="2128" w="1916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7"/>
            <p:cNvSpPr/>
            <p:nvPr/>
          </p:nvSpPr>
          <p:spPr>
            <a:xfrm flipH="1" rot="10800000">
              <a:off x="5865412" y="4198539"/>
              <a:ext cx="19377" cy="21903"/>
            </a:xfrm>
            <a:custGeom>
              <a:rect b="b" l="l" r="r" t="t"/>
              <a:pathLst>
                <a:path extrusionOk="0" h="256" w="255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 flipH="1" rot="10800000">
              <a:off x="5744288" y="4386510"/>
              <a:ext cx="301756" cy="350710"/>
            </a:xfrm>
            <a:custGeom>
              <a:rect b="b" l="l" r="r" t="t"/>
              <a:pathLst>
                <a:path extrusionOk="0" h="4099" w="3971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7"/>
            <p:cNvSpPr/>
            <p:nvPr/>
          </p:nvSpPr>
          <p:spPr>
            <a:xfrm flipH="1" rot="10800000">
              <a:off x="6029546" y="4383347"/>
              <a:ext cx="19453" cy="21818"/>
            </a:xfrm>
            <a:custGeom>
              <a:rect b="b" l="l" r="r" t="t"/>
              <a:pathLst>
                <a:path extrusionOk="0" h="255" w="256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 flipH="1" rot="10800000">
              <a:off x="5843908" y="4568066"/>
              <a:ext cx="366348" cy="419415"/>
            </a:xfrm>
            <a:custGeom>
              <a:rect b="b" l="l" r="r" t="t"/>
              <a:pathLst>
                <a:path extrusionOk="0" h="4902" w="4821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 flipH="1" rot="10800000">
              <a:off x="6193680" y="4568070"/>
              <a:ext cx="19377" cy="21476"/>
            </a:xfrm>
            <a:custGeom>
              <a:rect b="b" l="l" r="r" t="t"/>
              <a:pathLst>
                <a:path extrusionOk="0" h="251" w="255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solidFill>
          <a:schemeClr val="accent1"/>
        </a:soli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8"/>
          <p:cNvSpPr txBox="1"/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8" name="Google Shape;868;p18"/>
          <p:cNvSpPr txBox="1"/>
          <p:nvPr>
            <p:ph hasCustomPrompt="1" idx="2" type="title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69" name="Google Shape;869;p18"/>
          <p:cNvSpPr txBox="1"/>
          <p:nvPr>
            <p:ph hasCustomPrompt="1" idx="3" type="title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70" name="Google Shape;870;p18"/>
          <p:cNvSpPr txBox="1"/>
          <p:nvPr>
            <p:ph hasCustomPrompt="1" idx="4" type="title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71" name="Google Shape;871;p18"/>
          <p:cNvSpPr txBox="1"/>
          <p:nvPr>
            <p:ph hasCustomPrompt="1" idx="5" type="title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872" name="Google Shape;872;p18"/>
          <p:cNvSpPr txBox="1"/>
          <p:nvPr>
            <p:ph idx="1" type="subTitle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73" name="Google Shape;873;p18"/>
          <p:cNvSpPr txBox="1"/>
          <p:nvPr>
            <p:ph idx="6" type="subTitle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74" name="Google Shape;874;p18"/>
          <p:cNvSpPr txBox="1"/>
          <p:nvPr>
            <p:ph idx="7" type="subTitle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75" name="Google Shape;875;p18"/>
          <p:cNvSpPr txBox="1"/>
          <p:nvPr>
            <p:ph idx="8" type="subTitle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876" name="Google Shape;876;p18"/>
          <p:cNvSpPr txBox="1"/>
          <p:nvPr>
            <p:ph idx="9" type="subTitle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7" name="Google Shape;877;p18"/>
          <p:cNvSpPr txBox="1"/>
          <p:nvPr>
            <p:ph idx="13" type="subTitle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8" name="Google Shape;878;p18"/>
          <p:cNvSpPr txBox="1"/>
          <p:nvPr>
            <p:ph idx="14" type="subTitle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9" name="Google Shape;879;p18"/>
          <p:cNvSpPr txBox="1"/>
          <p:nvPr>
            <p:ph idx="15" type="subTitle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80" name="Google Shape;880;p18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81" name="Google Shape;881;p18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2" name="Google Shape;882;p18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83" name="Google Shape;883;p18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18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85" name="Google Shape;88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6" name="Google Shape;886;p18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87" name="Google Shape;887;p18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9" name="Google Shape;889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BLANK_1_2">
    <p:bg>
      <p:bgPr>
        <a:solidFill>
          <a:srgbClr val="FFFFFF"/>
        </a:solidFill>
      </p:bgPr>
    </p:bg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9"/>
          <p:cNvSpPr txBox="1"/>
          <p:nvPr>
            <p:ph idx="1" type="subTitle"/>
          </p:nvPr>
        </p:nvSpPr>
        <p:spPr>
          <a:xfrm flipH="1">
            <a:off x="914550" y="3099195"/>
            <a:ext cx="7299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2" name="Google Shape;892;p19"/>
          <p:cNvSpPr txBox="1"/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3" name="Google Shape;893;p19"/>
          <p:cNvSpPr txBox="1"/>
          <p:nvPr>
            <p:ph hasCustomPrompt="1" idx="2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grpSp>
        <p:nvGrpSpPr>
          <p:cNvPr id="894" name="Google Shape;894;p19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895" name="Google Shape;895;p19"/>
            <p:cNvSpPr/>
            <p:nvPr/>
          </p:nvSpPr>
          <p:spPr>
            <a:xfrm>
              <a:off x="5861375" y="4178175"/>
              <a:ext cx="3351600" cy="1021698"/>
            </a:xfrm>
            <a:custGeom>
              <a:rect b="b" l="l" r="r" t="t"/>
              <a:pathLst>
                <a:path extrusionOk="0" h="14312" w="44285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96" name="Google Shape;896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7" name="Google Shape;897;p19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898" name="Google Shape;898;p19"/>
            <p:cNvSpPr/>
            <p:nvPr/>
          </p:nvSpPr>
          <p:spPr>
            <a:xfrm>
              <a:off x="-19050" y="-76200"/>
              <a:ext cx="2668237" cy="114584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-19050" y="-76200"/>
              <a:ext cx="4572074" cy="2474025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00" name="Google Shape;900;p19"/>
            <p:cNvPicPr preferRelativeResize="0"/>
            <p:nvPr/>
          </p:nvPicPr>
          <p:blipFill rotWithShape="1">
            <a:blip r:embed="rId3">
              <a:alphaModFix/>
            </a:blip>
            <a:srcRect b="29" l="0" r="0" t="3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BLANK_1_1">
    <p:bg>
      <p:bgPr>
        <a:solidFill>
          <a:srgbClr val="FFFFFF"/>
        </a:soli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0"/>
          <p:cNvSpPr/>
          <p:nvPr/>
        </p:nvSpPr>
        <p:spPr>
          <a:xfrm rot="-3450524">
            <a:off x="1259292" y="4296611"/>
            <a:ext cx="1028222" cy="1381915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20"/>
          <p:cNvSpPr txBox="1"/>
          <p:nvPr>
            <p:ph idx="1" type="subTitle"/>
          </p:nvPr>
        </p:nvSpPr>
        <p:spPr>
          <a:xfrm>
            <a:off x="1256025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04" name="Google Shape;904;p20"/>
          <p:cNvSpPr txBox="1"/>
          <p:nvPr>
            <p:ph idx="2" type="subTitle"/>
          </p:nvPr>
        </p:nvSpPr>
        <p:spPr>
          <a:xfrm>
            <a:off x="3504013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05" name="Google Shape;905;p20"/>
          <p:cNvSpPr txBox="1"/>
          <p:nvPr>
            <p:ph idx="3" type="subTitle"/>
          </p:nvPr>
        </p:nvSpPr>
        <p:spPr>
          <a:xfrm>
            <a:off x="5752000" y="2332001"/>
            <a:ext cx="21510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●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○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 SemiBold"/>
              <a:buChar char="■"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06" name="Google Shape;906;p20"/>
          <p:cNvSpPr txBox="1"/>
          <p:nvPr>
            <p:ph idx="4" type="subTitle"/>
          </p:nvPr>
        </p:nvSpPr>
        <p:spPr>
          <a:xfrm>
            <a:off x="1409984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07" name="Google Shape;907;p20"/>
          <p:cNvSpPr txBox="1"/>
          <p:nvPr>
            <p:ph idx="5" type="subTitle"/>
          </p:nvPr>
        </p:nvSpPr>
        <p:spPr>
          <a:xfrm>
            <a:off x="3674925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08" name="Google Shape;908;p20"/>
          <p:cNvSpPr txBox="1"/>
          <p:nvPr>
            <p:ph idx="6" type="subTitle"/>
          </p:nvPr>
        </p:nvSpPr>
        <p:spPr>
          <a:xfrm>
            <a:off x="5927418" y="184940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09" name="Google Shape;909;p20"/>
          <p:cNvSpPr txBox="1"/>
          <p:nvPr>
            <p:ph type="title"/>
          </p:nvPr>
        </p:nvSpPr>
        <p:spPr>
          <a:xfrm>
            <a:off x="910100" y="50007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0" name="Google Shape;910;p20"/>
          <p:cNvSpPr txBox="1"/>
          <p:nvPr>
            <p:ph idx="7" type="subTitle"/>
          </p:nvPr>
        </p:nvSpPr>
        <p:spPr>
          <a:xfrm>
            <a:off x="1408793" y="3279699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11" name="Google Shape;911;p20"/>
          <p:cNvSpPr txBox="1"/>
          <p:nvPr>
            <p:ph idx="8" type="subTitle"/>
          </p:nvPr>
        </p:nvSpPr>
        <p:spPr>
          <a:xfrm>
            <a:off x="3658844" y="3279688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12" name="Google Shape;912;p20"/>
          <p:cNvSpPr txBox="1"/>
          <p:nvPr>
            <p:ph idx="9" type="subTitle"/>
          </p:nvPr>
        </p:nvSpPr>
        <p:spPr>
          <a:xfrm>
            <a:off x="5932097" y="3279699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13" name="Google Shape;913;p20"/>
          <p:cNvSpPr/>
          <p:nvPr/>
        </p:nvSpPr>
        <p:spPr>
          <a:xfrm rot="6744193">
            <a:off x="7627797" y="-227159"/>
            <a:ext cx="906848" cy="921703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20"/>
          <p:cNvSpPr/>
          <p:nvPr/>
        </p:nvSpPr>
        <p:spPr>
          <a:xfrm>
            <a:off x="9264337" y="-314100"/>
            <a:ext cx="32063" cy="23513"/>
          </a:xfrm>
          <a:custGeom>
            <a:rect b="b" l="l" r="r" t="t"/>
            <a:pathLst>
              <a:path extrusionOk="0" h="440" w="60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20"/>
          <p:cNvSpPr/>
          <p:nvPr/>
        </p:nvSpPr>
        <p:spPr>
          <a:xfrm>
            <a:off x="9157730" y="-307581"/>
            <a:ext cx="31795" cy="16993"/>
          </a:xfrm>
          <a:custGeom>
            <a:rect b="b" l="l" r="r" t="t"/>
            <a:pathLst>
              <a:path extrusionOk="0" h="318" w="595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20"/>
          <p:cNvSpPr/>
          <p:nvPr/>
        </p:nvSpPr>
        <p:spPr>
          <a:xfrm>
            <a:off x="9053368" y="-300741"/>
            <a:ext cx="28536" cy="10153"/>
          </a:xfrm>
          <a:custGeom>
            <a:rect b="b" l="l" r="r" t="t"/>
            <a:pathLst>
              <a:path extrusionOk="0" h="190" w="534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20"/>
          <p:cNvSpPr/>
          <p:nvPr/>
        </p:nvSpPr>
        <p:spPr>
          <a:xfrm>
            <a:off x="8953333" y="-293420"/>
            <a:ext cx="15443" cy="2832"/>
          </a:xfrm>
          <a:custGeom>
            <a:rect b="b" l="l" r="r" t="t"/>
            <a:pathLst>
              <a:path extrusionOk="0" h="53" w="289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20"/>
          <p:cNvSpPr/>
          <p:nvPr/>
        </p:nvSpPr>
        <p:spPr>
          <a:xfrm>
            <a:off x="7611740" y="279588"/>
            <a:ext cx="15871" cy="9405"/>
          </a:xfrm>
          <a:custGeom>
            <a:rect b="b" l="l" r="r" t="t"/>
            <a:pathLst>
              <a:path extrusionOk="0" h="176" w="297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9" name="Google Shape;919;p20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920" name="Google Shape;920;p20"/>
            <p:cNvSpPr/>
            <p:nvPr/>
          </p:nvSpPr>
          <p:spPr>
            <a:xfrm>
              <a:off x="-37819" y="3229639"/>
              <a:ext cx="642082" cy="720274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0"/>
            <p:cNvSpPr/>
            <p:nvPr/>
          </p:nvSpPr>
          <p:spPr>
            <a:xfrm>
              <a:off x="-37819" y="3866020"/>
              <a:ext cx="2675353" cy="1620922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2" name="Google Shape;922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3" name="Google Shape;923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4" name="Google Shape;924;p20"/>
          <p:cNvSpPr/>
          <p:nvPr/>
        </p:nvSpPr>
        <p:spPr>
          <a:xfrm>
            <a:off x="7667903" y="-136207"/>
            <a:ext cx="1600774" cy="1383657"/>
          </a:xfrm>
          <a:custGeom>
            <a:rect b="b" l="l" r="r" t="t"/>
            <a:pathLst>
              <a:path extrusionOk="0" h="25893" w="29956">
                <a:moveTo>
                  <a:pt x="1594" y="1"/>
                </a:moveTo>
                <a:cubicBezTo>
                  <a:pt x="501" y="1468"/>
                  <a:pt x="0" y="3372"/>
                  <a:pt x="269" y="5183"/>
                </a:cubicBezTo>
                <a:cubicBezTo>
                  <a:pt x="566" y="7212"/>
                  <a:pt x="1811" y="9079"/>
                  <a:pt x="3570" y="10130"/>
                </a:cubicBezTo>
                <a:cubicBezTo>
                  <a:pt x="7155" y="12276"/>
                  <a:pt x="12261" y="11003"/>
                  <a:pt x="15412" y="13748"/>
                </a:cubicBezTo>
                <a:cubicBezTo>
                  <a:pt x="17755" y="15785"/>
                  <a:pt x="18105" y="19274"/>
                  <a:pt x="19798" y="21873"/>
                </a:cubicBezTo>
                <a:cubicBezTo>
                  <a:pt x="21137" y="23924"/>
                  <a:pt x="23357" y="25377"/>
                  <a:pt x="25773" y="25778"/>
                </a:cubicBezTo>
                <a:cubicBezTo>
                  <a:pt x="26239" y="25855"/>
                  <a:pt x="26710" y="25892"/>
                  <a:pt x="27182" y="25892"/>
                </a:cubicBezTo>
                <a:cubicBezTo>
                  <a:pt x="28121" y="25892"/>
                  <a:pt x="29060" y="25743"/>
                  <a:pt x="29956" y="25456"/>
                </a:cubicBezTo>
                <a:lnTo>
                  <a:pt x="2995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5" name="Google Shape;9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084" y="-349974"/>
            <a:ext cx="2501000" cy="13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2743200" y="804025"/>
            <a:ext cx="3642000" cy="3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"/>
          <p:cNvSpPr/>
          <p:nvPr/>
        </p:nvSpPr>
        <p:spPr>
          <a:xfrm>
            <a:off x="0" y="-76200"/>
            <a:ext cx="2668237" cy="1145841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0" y="-76200"/>
            <a:ext cx="4572074" cy="247402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5861375" y="4178175"/>
            <a:ext cx="3351600" cy="1021698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29" name="Google Shape;29;p3"/>
            <p:cNvSpPr/>
            <p:nvPr/>
          </p:nvSpPr>
          <p:spPr>
            <a:xfrm>
              <a:off x="8707752" y="4709513"/>
              <a:ext cx="347912" cy="331809"/>
            </a:xfrm>
            <a:custGeom>
              <a:rect b="b" l="l" r="r" t="t"/>
              <a:pathLst>
                <a:path extrusionOk="0" h="4648" w="4597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8536031" y="4766481"/>
              <a:ext cx="475286" cy="433394"/>
            </a:xfrm>
            <a:custGeom>
              <a:rect b="b" l="l" r="r" t="t"/>
              <a:pathLst>
                <a:path extrusionOk="0" h="6071" w="628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8458457" y="4804173"/>
              <a:ext cx="434493" cy="395487"/>
            </a:xfrm>
            <a:custGeom>
              <a:rect b="b" l="l" r="r" t="t"/>
              <a:pathLst>
                <a:path extrusionOk="0" h="5540" w="5741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617767" y="4733856"/>
              <a:ext cx="437899" cy="418902"/>
            </a:xfrm>
            <a:custGeom>
              <a:rect b="b" l="l" r="r" t="t"/>
              <a:pathLst>
                <a:path extrusionOk="0" h="5868" w="5786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950916" y="4719793"/>
              <a:ext cx="104745" cy="98800"/>
            </a:xfrm>
            <a:custGeom>
              <a:rect b="b" l="l" r="r" t="t"/>
              <a:pathLst>
                <a:path extrusionOk="0" h="1384" w="1384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812949" y="4700947"/>
              <a:ext cx="242714" cy="229011"/>
            </a:xfrm>
            <a:custGeom>
              <a:rect b="b" l="l" r="r" t="t"/>
              <a:pathLst>
                <a:path extrusionOk="0" h="3208" w="3207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8050308" y="4980501"/>
              <a:ext cx="250433" cy="217161"/>
            </a:xfrm>
            <a:custGeom>
              <a:rect b="b" l="l" r="r" t="t"/>
              <a:pathLst>
                <a:path extrusionOk="0" h="3042" w="3309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228689" y="4922320"/>
              <a:ext cx="308709" cy="276127"/>
            </a:xfrm>
            <a:custGeom>
              <a:rect b="b" l="l" r="r" t="t"/>
              <a:pathLst>
                <a:path extrusionOk="0" h="3868" w="4079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8383154" y="4844222"/>
              <a:ext cx="391203" cy="354939"/>
            </a:xfrm>
            <a:custGeom>
              <a:rect b="b" l="l" r="r" t="t"/>
              <a:pathLst>
                <a:path extrusionOk="0" h="4972" w="5169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938905" y="4990209"/>
              <a:ext cx="243244" cy="207238"/>
            </a:xfrm>
            <a:custGeom>
              <a:rect b="b" l="l" r="r" t="t"/>
              <a:pathLst>
                <a:path extrusionOk="0" h="2903" w="3214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8144153" y="4955372"/>
              <a:ext cx="274879" cy="242860"/>
            </a:xfrm>
            <a:custGeom>
              <a:rect b="b" l="l" r="r" t="t"/>
              <a:pathLst>
                <a:path extrusionOk="0" h="3402" w="3632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8307322" y="4884413"/>
              <a:ext cx="348745" cy="314462"/>
            </a:xfrm>
            <a:custGeom>
              <a:rect b="b" l="l" r="r" t="t"/>
              <a:pathLst>
                <a:path extrusionOk="0" h="4405" w="4608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772103" y="4944236"/>
              <a:ext cx="291756" cy="252712"/>
            </a:xfrm>
            <a:custGeom>
              <a:rect b="b" l="l" r="r" t="t"/>
              <a:pathLst>
                <a:path extrusionOk="0" h="3540" w="3855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7409362" y="4713440"/>
              <a:ext cx="535832" cy="483293"/>
            </a:xfrm>
            <a:custGeom>
              <a:rect b="b" l="l" r="r" t="t"/>
              <a:pathLst>
                <a:path extrusionOk="0" h="6770" w="708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7235068" y="4660399"/>
              <a:ext cx="591837" cy="535835"/>
            </a:xfrm>
            <a:custGeom>
              <a:rect b="b" l="l" r="r" t="t"/>
              <a:pathLst>
                <a:path extrusionOk="0" h="7506" w="782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7107999" y="4651689"/>
              <a:ext cx="600541" cy="544330"/>
            </a:xfrm>
            <a:custGeom>
              <a:rect b="b" l="l" r="r" t="t"/>
              <a:pathLst>
                <a:path extrusionOk="0" h="7625" w="7935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6522452" y="4869065"/>
              <a:ext cx="356919" cy="324528"/>
            </a:xfrm>
            <a:custGeom>
              <a:rect b="b" l="l" r="r" t="t"/>
              <a:pathLst>
                <a:path extrusionOk="0" h="4546" w="4716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658527" y="4776403"/>
              <a:ext cx="457728" cy="417902"/>
            </a:xfrm>
            <a:custGeom>
              <a:rect b="b" l="l" r="r" t="t"/>
              <a:pathLst>
                <a:path extrusionOk="0" h="5854" w="6048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6814582" y="4703231"/>
              <a:ext cx="538405" cy="491788"/>
            </a:xfrm>
            <a:custGeom>
              <a:rect b="b" l="l" r="r" t="t"/>
              <a:pathLst>
                <a:path extrusionOk="0" h="6889" w="7114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999699" y="4657971"/>
              <a:ext cx="590172" cy="537548"/>
            </a:xfrm>
            <a:custGeom>
              <a:rect b="b" l="l" r="r" t="t"/>
              <a:pathLst>
                <a:path extrusionOk="0" h="7530" w="7798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6588446" y="4820664"/>
              <a:ext cx="409291" cy="373142"/>
            </a:xfrm>
            <a:custGeom>
              <a:rect b="b" l="l" r="r" t="t"/>
              <a:pathLst>
                <a:path extrusionOk="0" h="5227" w="5408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6733603" y="4736783"/>
              <a:ext cx="501094" cy="457737"/>
            </a:xfrm>
            <a:custGeom>
              <a:rect b="b" l="l" r="r" t="t"/>
              <a:pathLst>
                <a:path extrusionOk="0" h="6412" w="6621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902751" y="4676461"/>
              <a:ext cx="568830" cy="518844"/>
            </a:xfrm>
            <a:custGeom>
              <a:rect b="b" l="l" r="r" t="t"/>
              <a:pathLst>
                <a:path extrusionOk="0" h="7268" w="7516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401059" y="4975789"/>
              <a:ext cx="241351" cy="217018"/>
            </a:xfrm>
            <a:custGeom>
              <a:rect b="b" l="l" r="r" t="t"/>
              <a:pathLst>
                <a:path extrusionOk="0" h="3040" w="3189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6344525" y="5033470"/>
              <a:ext cx="179519" cy="158909"/>
            </a:xfrm>
            <a:custGeom>
              <a:rect b="b" l="l" r="r" t="t"/>
              <a:pathLst>
                <a:path extrusionOk="0" h="2226" w="2372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460090" y="4920892"/>
              <a:ext cx="300687" cy="272201"/>
            </a:xfrm>
            <a:custGeom>
              <a:rect b="b" l="l" r="r" t="t"/>
              <a:pathLst>
                <a:path extrusionOk="0" h="3813" w="3973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290110" y="5093293"/>
              <a:ext cx="115416" cy="98872"/>
            </a:xfrm>
            <a:custGeom>
              <a:rect b="b" l="l" r="r" t="t"/>
              <a:pathLst>
                <a:path extrusionOk="0" h="1385" w="1525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" name="Google Shape;56;p3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57" name="Google Shape;57;p3"/>
            <p:cNvSpPr/>
            <p:nvPr/>
          </p:nvSpPr>
          <p:spPr>
            <a:xfrm>
              <a:off x="4896150" y="2564650"/>
              <a:ext cx="407475" cy="415225"/>
            </a:xfrm>
            <a:custGeom>
              <a:rect b="b" l="l" r="r" t="t"/>
              <a:pathLst>
                <a:path extrusionOk="0" h="16609" w="16299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4896675" y="2643100"/>
              <a:ext cx="398000" cy="404125"/>
            </a:xfrm>
            <a:custGeom>
              <a:rect b="b" l="l" r="r" t="t"/>
              <a:pathLst>
                <a:path extrusionOk="0" h="16165" w="1592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4896400" y="2603925"/>
              <a:ext cx="405100" cy="411800"/>
            </a:xfrm>
            <a:custGeom>
              <a:rect b="b" l="l" r="r" t="t"/>
              <a:pathLst>
                <a:path extrusionOk="0" h="16472" w="16204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4898950" y="3035450"/>
              <a:ext cx="189175" cy="190300"/>
            </a:xfrm>
            <a:custGeom>
              <a:rect b="b" l="l" r="r" t="t"/>
              <a:pathLst>
                <a:path extrusionOk="0" h="7612" w="7567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898025" y="2878500"/>
              <a:ext cx="300475" cy="303725"/>
            </a:xfrm>
            <a:custGeom>
              <a:rect b="b" l="l" r="r" t="t"/>
              <a:pathLst>
                <a:path extrusionOk="0" h="12149" w="12019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897600" y="2800050"/>
              <a:ext cx="341900" cy="345975"/>
            </a:xfrm>
            <a:custGeom>
              <a:rect b="b" l="l" r="r" t="t"/>
              <a:pathLst>
                <a:path extrusionOk="0" h="13839" w="13676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897100" y="2721600"/>
              <a:ext cx="374750" cy="379700"/>
            </a:xfrm>
            <a:custGeom>
              <a:rect b="b" l="l" r="r" t="t"/>
              <a:pathLst>
                <a:path extrusionOk="0" h="15188" w="1499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898700" y="2996200"/>
              <a:ext cx="220950" cy="222650"/>
            </a:xfrm>
            <a:custGeom>
              <a:rect b="b" l="l" r="r" t="t"/>
              <a:pathLst>
                <a:path extrusionOk="0" h="8906" w="8838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898275" y="2917750"/>
              <a:ext cx="276400" cy="279050"/>
            </a:xfrm>
            <a:custGeom>
              <a:rect b="b" l="l" r="r" t="t"/>
              <a:pathLst>
                <a:path extrusionOk="0" h="11162" w="11056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897775" y="2839325"/>
              <a:ext cx="322375" cy="325950"/>
            </a:xfrm>
            <a:custGeom>
              <a:rect b="b" l="l" r="r" t="t"/>
              <a:pathLst>
                <a:path extrusionOk="0" h="13038" w="12895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897350" y="2760800"/>
              <a:ext cx="359425" cy="363925"/>
            </a:xfrm>
            <a:custGeom>
              <a:rect b="b" l="l" r="r" t="t"/>
              <a:pathLst>
                <a:path extrusionOk="0" h="14557" w="14377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899375" y="3113900"/>
              <a:ext cx="115000" cy="115000"/>
            </a:xfrm>
            <a:custGeom>
              <a:rect b="b" l="l" r="r" t="t"/>
              <a:pathLst>
                <a:path extrusionOk="0" h="4600" w="460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899225" y="3074625"/>
              <a:ext cx="154075" cy="154625"/>
            </a:xfrm>
            <a:custGeom>
              <a:rect b="b" l="l" r="r" t="t"/>
              <a:pathLst>
                <a:path extrusionOk="0" h="6185" w="6163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5198925" y="2485200"/>
              <a:ext cx="135175" cy="131750"/>
            </a:xfrm>
            <a:custGeom>
              <a:rect b="b" l="l" r="r" t="t"/>
              <a:pathLst>
                <a:path extrusionOk="0" h="5270" w="5407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5159925" y="2485200"/>
              <a:ext cx="156300" cy="152550"/>
            </a:xfrm>
            <a:custGeom>
              <a:rect b="b" l="l" r="r" t="t"/>
              <a:pathLst>
                <a:path extrusionOk="0" h="6102" w="6252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003900" y="2485200"/>
              <a:ext cx="246225" cy="244175"/>
            </a:xfrm>
            <a:custGeom>
              <a:rect b="b" l="l" r="r" t="t"/>
              <a:pathLst>
                <a:path extrusionOk="0" h="9767" w="9849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898450" y="2956950"/>
              <a:ext cx="249900" cy="252175"/>
            </a:xfrm>
            <a:custGeom>
              <a:rect b="b" l="l" r="r" t="t"/>
              <a:pathLst>
                <a:path extrusionOk="0" h="10087" w="9996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896825" y="2682350"/>
              <a:ext cx="387800" cy="393175"/>
            </a:xfrm>
            <a:custGeom>
              <a:rect b="b" l="l" r="r" t="t"/>
              <a:pathLst>
                <a:path extrusionOk="0" h="15727" w="15512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899900" y="3192325"/>
              <a:ext cx="14925" cy="15025"/>
            </a:xfrm>
            <a:custGeom>
              <a:rect b="b" l="l" r="r" t="t"/>
              <a:pathLst>
                <a:path extrusionOk="0" h="601" w="597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899650" y="3153175"/>
              <a:ext cx="70125" cy="70100"/>
            </a:xfrm>
            <a:custGeom>
              <a:rect b="b" l="l" r="r" t="t"/>
              <a:pathLst>
                <a:path extrusionOk="0" h="2804" w="2805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276925" y="2485200"/>
              <a:ext cx="83325" cy="81775"/>
            </a:xfrm>
            <a:custGeom>
              <a:rect b="b" l="l" r="r" t="t"/>
              <a:pathLst>
                <a:path extrusionOk="0" h="3271" w="3333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237925" y="2485200"/>
              <a:ext cx="111600" cy="108875"/>
            </a:xfrm>
            <a:custGeom>
              <a:rect b="b" l="l" r="r" t="t"/>
              <a:pathLst>
                <a:path extrusionOk="0" h="4355" w="4464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5120925" y="2485200"/>
              <a:ext cx="176475" cy="172750"/>
            </a:xfrm>
            <a:custGeom>
              <a:rect b="b" l="l" r="r" t="t"/>
              <a:pathLst>
                <a:path extrusionOk="0" h="6910" w="7059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964875" y="2485200"/>
              <a:ext cx="279450" cy="279450"/>
            </a:xfrm>
            <a:custGeom>
              <a:rect b="b" l="l" r="r" t="t"/>
              <a:pathLst>
                <a:path extrusionOk="0" h="11178" w="11178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5042900" y="2485200"/>
              <a:ext cx="219750" cy="216850"/>
            </a:xfrm>
            <a:custGeom>
              <a:rect b="b" l="l" r="r" t="t"/>
              <a:pathLst>
                <a:path extrusionOk="0" h="8674" w="879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895975" y="2525375"/>
              <a:ext cx="403625" cy="411475"/>
            </a:xfrm>
            <a:custGeom>
              <a:rect b="b" l="l" r="r" t="t"/>
              <a:pathLst>
                <a:path extrusionOk="0" h="16459" w="16145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081900" y="2485200"/>
              <a:ext cx="197175" cy="193700"/>
            </a:xfrm>
            <a:custGeom>
              <a:rect b="b" l="l" r="r" t="t"/>
              <a:pathLst>
                <a:path extrusionOk="0" h="7748" w="7887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895725" y="2486225"/>
              <a:ext cx="384475" cy="392300"/>
            </a:xfrm>
            <a:custGeom>
              <a:rect b="b" l="l" r="r" t="t"/>
              <a:pathLst>
                <a:path extrusionOk="0" h="15692" w="15379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925875" y="2485200"/>
              <a:ext cx="327650" cy="327575"/>
            </a:xfrm>
            <a:custGeom>
              <a:rect b="b" l="l" r="r" t="t"/>
              <a:pathLst>
                <a:path extrusionOk="0" h="13103" w="13106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BLANK_1_1_1">
    <p:bg>
      <p:bgPr>
        <a:noFill/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21"/>
          <p:cNvSpPr txBox="1"/>
          <p:nvPr>
            <p:ph idx="1" type="subTitle"/>
          </p:nvPr>
        </p:nvSpPr>
        <p:spPr>
          <a:xfrm>
            <a:off x="922199" y="3107030"/>
            <a:ext cx="19929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28" name="Google Shape;928;p21"/>
          <p:cNvSpPr txBox="1"/>
          <p:nvPr>
            <p:ph idx="2" type="subTitle"/>
          </p:nvPr>
        </p:nvSpPr>
        <p:spPr>
          <a:xfrm>
            <a:off x="3523076" y="3132379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29" name="Google Shape;929;p21"/>
          <p:cNvSpPr txBox="1"/>
          <p:nvPr>
            <p:ph idx="3" type="subTitle"/>
          </p:nvPr>
        </p:nvSpPr>
        <p:spPr>
          <a:xfrm>
            <a:off x="6310123" y="3107020"/>
            <a:ext cx="1993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30" name="Google Shape;930;p21"/>
          <p:cNvSpPr txBox="1"/>
          <p:nvPr>
            <p:ph idx="4" type="subTitle"/>
          </p:nvPr>
        </p:nvSpPr>
        <p:spPr>
          <a:xfrm>
            <a:off x="4844925" y="3132379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31" name="Google Shape;931;p21"/>
          <p:cNvSpPr txBox="1"/>
          <p:nvPr>
            <p:ph idx="5" type="subTitle"/>
          </p:nvPr>
        </p:nvSpPr>
        <p:spPr>
          <a:xfrm>
            <a:off x="922199" y="1715603"/>
            <a:ext cx="1995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32" name="Google Shape;932;p21"/>
          <p:cNvSpPr txBox="1"/>
          <p:nvPr>
            <p:ph idx="6" type="subTitle"/>
          </p:nvPr>
        </p:nvSpPr>
        <p:spPr>
          <a:xfrm>
            <a:off x="3523076" y="1946661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33" name="Google Shape;933;p21"/>
          <p:cNvSpPr txBox="1"/>
          <p:nvPr>
            <p:ph idx="7" type="subTitle"/>
          </p:nvPr>
        </p:nvSpPr>
        <p:spPr>
          <a:xfrm>
            <a:off x="6303700" y="1715147"/>
            <a:ext cx="19935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None/>
              <a:defRPr sz="110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934" name="Google Shape;934;p21"/>
          <p:cNvSpPr txBox="1"/>
          <p:nvPr>
            <p:ph idx="8" type="subTitle"/>
          </p:nvPr>
        </p:nvSpPr>
        <p:spPr>
          <a:xfrm>
            <a:off x="4844925" y="1946661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Staatliches"/>
              <a:buNone/>
              <a:defRPr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35" name="Google Shape;935;p21"/>
          <p:cNvSpPr txBox="1"/>
          <p:nvPr>
            <p:ph type="title"/>
          </p:nvPr>
        </p:nvSpPr>
        <p:spPr>
          <a:xfrm>
            <a:off x="922200" y="50380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36" name="Google Shape;936;p21"/>
          <p:cNvGrpSpPr/>
          <p:nvPr/>
        </p:nvGrpSpPr>
        <p:grpSpPr>
          <a:xfrm>
            <a:off x="-594817" y="-1573636"/>
            <a:ext cx="2884246" cy="2884367"/>
            <a:chOff x="-594817" y="-1573636"/>
            <a:chExt cx="2884246" cy="2884367"/>
          </a:xfrm>
        </p:grpSpPr>
        <p:sp>
          <p:nvSpPr>
            <p:cNvPr id="937" name="Google Shape;937;p21"/>
            <p:cNvSpPr/>
            <p:nvPr/>
          </p:nvSpPr>
          <p:spPr>
            <a:xfrm flipH="1" rot="8100000">
              <a:off x="-421266" y="-334077"/>
              <a:ext cx="2456094" cy="842354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1"/>
            <p:cNvSpPr/>
            <p:nvPr/>
          </p:nvSpPr>
          <p:spPr>
            <a:xfrm rot="8099926">
              <a:off x="-694128" y="-629532"/>
              <a:ext cx="3082868" cy="996157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1"/>
            <p:cNvSpPr/>
            <p:nvPr/>
          </p:nvSpPr>
          <p:spPr>
            <a:xfrm rot="8099926">
              <a:off x="-552377" y="-407678"/>
              <a:ext cx="2180889" cy="574192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0" name="Google Shape;940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52400" y="-197325"/>
              <a:ext cx="2257421" cy="1269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1" name="Google Shape;941;p21"/>
          <p:cNvGrpSpPr/>
          <p:nvPr/>
        </p:nvGrpSpPr>
        <p:grpSpPr>
          <a:xfrm>
            <a:off x="6246325" y="-233706"/>
            <a:ext cx="4250936" cy="1877933"/>
            <a:chOff x="6246325" y="-233706"/>
            <a:chExt cx="4250936" cy="1877933"/>
          </a:xfrm>
        </p:grpSpPr>
        <p:sp>
          <p:nvSpPr>
            <p:cNvPr id="942" name="Google Shape;942;p21"/>
            <p:cNvSpPr/>
            <p:nvPr/>
          </p:nvSpPr>
          <p:spPr>
            <a:xfrm rot="9432704">
              <a:off x="8739252" y="-85362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3" name="Google Shape;943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6325" y="-81300"/>
              <a:ext cx="3067632" cy="17255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4" name="Google Shape;944;p21"/>
            <p:cNvSpPr/>
            <p:nvPr/>
          </p:nvSpPr>
          <p:spPr>
            <a:xfrm flipH="1" rot="10800000">
              <a:off x="8203701" y="-109338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5" name="Google Shape;945;p21"/>
          <p:cNvGrpSpPr/>
          <p:nvPr/>
        </p:nvGrpSpPr>
        <p:grpSpPr>
          <a:xfrm>
            <a:off x="6310200" y="3498954"/>
            <a:ext cx="3808166" cy="2301773"/>
            <a:chOff x="6310200" y="3498954"/>
            <a:chExt cx="3808166" cy="2301773"/>
          </a:xfrm>
        </p:grpSpPr>
        <p:grpSp>
          <p:nvGrpSpPr>
            <p:cNvPr id="946" name="Google Shape;946;p21"/>
            <p:cNvGrpSpPr/>
            <p:nvPr/>
          </p:nvGrpSpPr>
          <p:grpSpPr>
            <a:xfrm rot="-1268445">
              <a:off x="7164341" y="3985943"/>
              <a:ext cx="2878718" cy="954798"/>
              <a:chOff x="3098100" y="3849750"/>
              <a:chExt cx="940775" cy="270425"/>
            </a:xfrm>
          </p:grpSpPr>
          <p:sp>
            <p:nvSpPr>
              <p:cNvPr id="947" name="Google Shape;947;p21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21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9" name="Google Shape;949;p21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950" name="Google Shape;950;p21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21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52" name="Google Shape;95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0200" y="3792375"/>
              <a:ext cx="3570403" cy="200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3" name="Google Shape;953;p21"/>
          <p:cNvGrpSpPr/>
          <p:nvPr/>
        </p:nvGrpSpPr>
        <p:grpSpPr>
          <a:xfrm>
            <a:off x="-1028710" y="3243250"/>
            <a:ext cx="4364586" cy="2440196"/>
            <a:chOff x="-1028710" y="3243250"/>
            <a:chExt cx="4364586" cy="2440196"/>
          </a:xfrm>
        </p:grpSpPr>
        <p:sp>
          <p:nvSpPr>
            <p:cNvPr id="954" name="Google Shape;954;p21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1"/>
            <p:cNvSpPr/>
            <p:nvPr/>
          </p:nvSpPr>
          <p:spPr>
            <a:xfrm rot="3818127">
              <a:off x="-1175654" y="4029628"/>
              <a:ext cx="2293552" cy="867440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56" name="Google Shape;956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35474" y="3276600"/>
              <a:ext cx="3471350" cy="19526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BLANK_1_1_1_1">
    <p:bg>
      <p:bgPr>
        <a:solidFill>
          <a:srgbClr val="FFFFFF"/>
        </a:solidFill>
      </p:bgPr>
    </p:bg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22"/>
          <p:cNvSpPr txBox="1"/>
          <p:nvPr>
            <p:ph idx="1" type="subTitle"/>
          </p:nvPr>
        </p:nvSpPr>
        <p:spPr>
          <a:xfrm>
            <a:off x="3962670" y="1391720"/>
            <a:ext cx="29865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59" name="Google Shape;959;p22"/>
          <p:cNvSpPr txBox="1"/>
          <p:nvPr>
            <p:ph idx="2" type="subTitle"/>
          </p:nvPr>
        </p:nvSpPr>
        <p:spPr>
          <a:xfrm>
            <a:off x="3954583" y="2161448"/>
            <a:ext cx="2986500" cy="42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960" name="Google Shape;960;p22"/>
          <p:cNvSpPr txBox="1"/>
          <p:nvPr>
            <p:ph idx="3" type="subTitle"/>
          </p:nvPr>
        </p:nvSpPr>
        <p:spPr>
          <a:xfrm>
            <a:off x="2467426" y="3118946"/>
            <a:ext cx="29865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61" name="Google Shape;961;p22"/>
          <p:cNvSpPr txBox="1"/>
          <p:nvPr>
            <p:ph idx="4" type="subTitle"/>
          </p:nvPr>
        </p:nvSpPr>
        <p:spPr>
          <a:xfrm>
            <a:off x="2467426" y="3887876"/>
            <a:ext cx="2986500" cy="37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962" name="Google Shape;962;p22"/>
          <p:cNvSpPr txBox="1"/>
          <p:nvPr>
            <p:ph type="title"/>
          </p:nvPr>
        </p:nvSpPr>
        <p:spPr>
          <a:xfrm>
            <a:off x="914400" y="55182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63" name="Google Shape;963;p22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964" name="Google Shape;964;p22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965" name="Google Shape;965;p22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22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22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68" name="Google Shape;968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BLANK_1_1_1_1_1">
    <p:bg>
      <p:bgPr>
        <a:solidFill>
          <a:srgbClr val="FFFFFF"/>
        </a:solidFill>
      </p:bgPr>
    </p:bg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23"/>
          <p:cNvSpPr txBox="1"/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2" name="Google Shape;972;p23"/>
          <p:cNvSpPr txBox="1"/>
          <p:nvPr>
            <p:ph idx="1" type="subTitle"/>
          </p:nvPr>
        </p:nvSpPr>
        <p:spPr>
          <a:xfrm>
            <a:off x="4758372" y="3001221"/>
            <a:ext cx="2116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73" name="Google Shape;973;p23"/>
          <p:cNvSpPr txBox="1"/>
          <p:nvPr>
            <p:ph idx="2" type="subTitle"/>
          </p:nvPr>
        </p:nvSpPr>
        <p:spPr>
          <a:xfrm>
            <a:off x="2559249" y="2538821"/>
            <a:ext cx="1828800" cy="45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974" name="Google Shape;974;p23"/>
          <p:cNvSpPr txBox="1"/>
          <p:nvPr>
            <p:ph idx="3" type="subTitle"/>
          </p:nvPr>
        </p:nvSpPr>
        <p:spPr>
          <a:xfrm>
            <a:off x="2273064" y="3001226"/>
            <a:ext cx="21162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75" name="Google Shape;975;p23"/>
          <p:cNvSpPr txBox="1"/>
          <p:nvPr>
            <p:ph idx="4" type="subTitle"/>
          </p:nvPr>
        </p:nvSpPr>
        <p:spPr>
          <a:xfrm>
            <a:off x="4767476" y="2540105"/>
            <a:ext cx="1828800" cy="45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Montserrat ExtraBold"/>
              <a:buNone/>
              <a:defRPr sz="18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grpSp>
        <p:nvGrpSpPr>
          <p:cNvPr id="976" name="Google Shape;976;p23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977" name="Google Shape;977;p23"/>
            <p:cNvSpPr/>
            <p:nvPr/>
          </p:nvSpPr>
          <p:spPr>
            <a:xfrm flipH="1" rot="10800000">
              <a:off x="7915228" y="315002"/>
              <a:ext cx="1679305" cy="4839573"/>
            </a:xfrm>
            <a:custGeom>
              <a:rect b="b" l="l" r="r" t="t"/>
              <a:pathLst>
                <a:path extrusionOk="0" h="40732" w="35728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3"/>
            <p:cNvSpPr/>
            <p:nvPr/>
          </p:nvSpPr>
          <p:spPr>
            <a:xfrm flipH="1" rot="10800000">
              <a:off x="9065267" y="201900"/>
              <a:ext cx="1287556" cy="4952684"/>
            </a:xfrm>
            <a:custGeom>
              <a:rect b="b" l="l" r="r" t="t"/>
              <a:pathLst>
                <a:path extrusionOk="0" h="41684" w="18724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3"/>
            <p:cNvSpPr/>
            <p:nvPr/>
          </p:nvSpPr>
          <p:spPr>
            <a:xfrm flipH="1" rot="10800000">
              <a:off x="8947883" y="-102719"/>
              <a:ext cx="1404938" cy="907153"/>
            </a:xfrm>
            <a:custGeom>
              <a:rect b="b" l="l" r="r" t="t"/>
              <a:pathLst>
                <a:path extrusionOk="0" h="7635" w="20431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3"/>
            <p:cNvSpPr/>
            <p:nvPr/>
          </p:nvSpPr>
          <p:spPr>
            <a:xfrm flipH="1" rot="9683509">
              <a:off x="8237391" y="3788609"/>
              <a:ext cx="729045" cy="1405831"/>
            </a:xfrm>
            <a:custGeom>
              <a:rect b="b" l="l" r="r" t="t"/>
              <a:pathLst>
                <a:path extrusionOk="0" h="11832" w="10602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1" name="Google Shape;981;p23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982" name="Google Shape;982;p23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rect b="b" l="l" r="r" t="t"/>
                <a:pathLst>
                  <a:path extrusionOk="0" h="9488" w="26621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23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23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85" name="Google Shape;985;p23"/>
            <p:cNvPicPr preferRelativeResize="0"/>
            <p:nvPr/>
          </p:nvPicPr>
          <p:blipFill rotWithShape="1">
            <a:blip r:embed="rId2">
              <a:alphaModFix/>
            </a:blip>
            <a:srcRect b="0" l="70893" r="0" t="0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6" name="Google Shape;986;p23"/>
            <p:cNvPicPr preferRelativeResize="0"/>
            <p:nvPr/>
          </p:nvPicPr>
          <p:blipFill rotWithShape="1">
            <a:blip r:embed="rId3">
              <a:alphaModFix/>
            </a:blip>
            <a:srcRect b="0" l="53174" r="0" t="0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7" name="Google Shape;987;p23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988" name="Google Shape;988;p23"/>
            <p:cNvGrpSpPr/>
            <p:nvPr/>
          </p:nvGrpSpPr>
          <p:grpSpPr>
            <a:xfrm flipH="1" rot="-373055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989" name="Google Shape;989;p23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3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3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3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3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3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95" name="Google Shape;99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6" name="Google Shape;996;p23"/>
            <p:cNvPicPr preferRelativeResize="0"/>
            <p:nvPr/>
          </p:nvPicPr>
          <p:blipFill rotWithShape="1">
            <a:blip r:embed="rId5">
              <a:alphaModFix/>
            </a:blip>
            <a:srcRect b="36511" l="0" r="52408" t="0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24"/>
          <p:cNvSpPr txBox="1"/>
          <p:nvPr>
            <p:ph idx="1" type="subTitle"/>
          </p:nvPr>
        </p:nvSpPr>
        <p:spPr>
          <a:xfrm>
            <a:off x="914400" y="1865868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9" name="Google Shape;999;p24"/>
          <p:cNvSpPr txBox="1"/>
          <p:nvPr>
            <p:ph idx="2" type="subTitle"/>
          </p:nvPr>
        </p:nvSpPr>
        <p:spPr>
          <a:xfrm>
            <a:off x="914400" y="2859300"/>
            <a:ext cx="3651600" cy="39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0" name="Google Shape;1000;p24"/>
          <p:cNvSpPr txBox="1"/>
          <p:nvPr>
            <p:ph idx="3" type="subTitle"/>
          </p:nvPr>
        </p:nvSpPr>
        <p:spPr>
          <a:xfrm>
            <a:off x="914400" y="3853135"/>
            <a:ext cx="3651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1" name="Google Shape;1001;p24"/>
          <p:cNvSpPr txBox="1"/>
          <p:nvPr>
            <p:ph hasCustomPrompt="1" type="title"/>
          </p:nvPr>
        </p:nvSpPr>
        <p:spPr>
          <a:xfrm>
            <a:off x="914400" y="1373735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2" name="Google Shape;1002;p24"/>
          <p:cNvSpPr txBox="1"/>
          <p:nvPr>
            <p:ph hasCustomPrompt="1" idx="4" type="title"/>
          </p:nvPr>
        </p:nvSpPr>
        <p:spPr>
          <a:xfrm>
            <a:off x="914400" y="2373215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3" name="Google Shape;1003;p24"/>
          <p:cNvSpPr txBox="1"/>
          <p:nvPr>
            <p:ph hasCustomPrompt="1" idx="5" type="title"/>
          </p:nvPr>
        </p:nvSpPr>
        <p:spPr>
          <a:xfrm>
            <a:off x="914400" y="3362033"/>
            <a:ext cx="20091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taatliches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t>xx%</a:t>
            </a:r>
          </a:p>
        </p:txBody>
      </p:sp>
      <p:sp>
        <p:nvSpPr>
          <p:cNvPr id="1004" name="Google Shape;1004;p24"/>
          <p:cNvSpPr txBox="1"/>
          <p:nvPr>
            <p:ph idx="6" type="title"/>
          </p:nvPr>
        </p:nvSpPr>
        <p:spPr>
          <a:xfrm>
            <a:off x="868325" y="548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5" name="Google Shape;1005;p24"/>
          <p:cNvSpPr/>
          <p:nvPr/>
        </p:nvSpPr>
        <p:spPr>
          <a:xfrm>
            <a:off x="6411464" y="4341794"/>
            <a:ext cx="2814644" cy="858004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24"/>
          <p:cNvSpPr/>
          <p:nvPr/>
        </p:nvSpPr>
        <p:spPr>
          <a:xfrm>
            <a:off x="-2" y="-118694"/>
            <a:ext cx="2668237" cy="406084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24"/>
          <p:cNvSpPr/>
          <p:nvPr/>
        </p:nvSpPr>
        <p:spPr>
          <a:xfrm>
            <a:off x="-1" y="-118700"/>
            <a:ext cx="1946477" cy="876726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8" name="Google Shape;100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1700" y="3608350"/>
            <a:ext cx="2865178" cy="161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24"/>
          <p:cNvPicPr preferRelativeResize="0"/>
          <p:nvPr/>
        </p:nvPicPr>
        <p:blipFill rotWithShape="1">
          <a:blip r:embed="rId3">
            <a:alphaModFix/>
          </a:blip>
          <a:srcRect b="29" l="0" r="0" t="63227"/>
          <a:stretch/>
        </p:blipFill>
        <p:spPr>
          <a:xfrm>
            <a:off x="-179200" y="-295274"/>
            <a:ext cx="1211950" cy="76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1">
    <p:bg>
      <p:bgPr>
        <a:solidFill>
          <a:srgbClr val="FFFFFF"/>
        </a:solidFill>
      </p:bgPr>
    </p:bg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25"/>
          <p:cNvSpPr txBox="1"/>
          <p:nvPr>
            <p:ph idx="1" type="subTitle"/>
          </p:nvPr>
        </p:nvSpPr>
        <p:spPr>
          <a:xfrm>
            <a:off x="1194409" y="3562931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12" name="Google Shape;1012;p25"/>
          <p:cNvSpPr txBox="1"/>
          <p:nvPr>
            <p:ph idx="2" type="subTitle"/>
          </p:nvPr>
        </p:nvSpPr>
        <p:spPr>
          <a:xfrm>
            <a:off x="3527793" y="3562932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13" name="Google Shape;1013;p25"/>
          <p:cNvSpPr txBox="1"/>
          <p:nvPr>
            <p:ph idx="3" type="subTitle"/>
          </p:nvPr>
        </p:nvSpPr>
        <p:spPr>
          <a:xfrm>
            <a:off x="5868937" y="3562932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14" name="Google Shape;1014;p25"/>
          <p:cNvSpPr txBox="1"/>
          <p:nvPr>
            <p:ph idx="4" type="subTitle"/>
          </p:nvPr>
        </p:nvSpPr>
        <p:spPr>
          <a:xfrm>
            <a:off x="1331509" y="3226185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15" name="Google Shape;1015;p25"/>
          <p:cNvSpPr txBox="1"/>
          <p:nvPr>
            <p:ph idx="5" type="subTitle"/>
          </p:nvPr>
        </p:nvSpPr>
        <p:spPr>
          <a:xfrm>
            <a:off x="3664893" y="322617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16" name="Google Shape;1016;p25"/>
          <p:cNvSpPr txBox="1"/>
          <p:nvPr>
            <p:ph idx="6" type="subTitle"/>
          </p:nvPr>
        </p:nvSpPr>
        <p:spPr>
          <a:xfrm>
            <a:off x="6006037" y="322617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17" name="Google Shape;1017;p25"/>
          <p:cNvSpPr txBox="1"/>
          <p:nvPr>
            <p:ph idx="7" type="subTitle"/>
          </p:nvPr>
        </p:nvSpPr>
        <p:spPr>
          <a:xfrm>
            <a:off x="1194409" y="2075551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18" name="Google Shape;1018;p25"/>
          <p:cNvSpPr txBox="1"/>
          <p:nvPr>
            <p:ph idx="8" type="subTitle"/>
          </p:nvPr>
        </p:nvSpPr>
        <p:spPr>
          <a:xfrm>
            <a:off x="3527793" y="2075545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19" name="Google Shape;1019;p25"/>
          <p:cNvSpPr txBox="1"/>
          <p:nvPr>
            <p:ph idx="9" type="subTitle"/>
          </p:nvPr>
        </p:nvSpPr>
        <p:spPr>
          <a:xfrm>
            <a:off x="5868937" y="2075545"/>
            <a:ext cx="2103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020" name="Google Shape;1020;p25"/>
          <p:cNvSpPr txBox="1"/>
          <p:nvPr>
            <p:ph idx="13" type="subTitle"/>
          </p:nvPr>
        </p:nvSpPr>
        <p:spPr>
          <a:xfrm>
            <a:off x="3664893" y="17568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21" name="Google Shape;1021;p25"/>
          <p:cNvSpPr txBox="1"/>
          <p:nvPr>
            <p:ph idx="14" type="subTitle"/>
          </p:nvPr>
        </p:nvSpPr>
        <p:spPr>
          <a:xfrm>
            <a:off x="6006037" y="175685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22" name="Google Shape;1022;p25"/>
          <p:cNvSpPr txBox="1"/>
          <p:nvPr>
            <p:ph type="title"/>
          </p:nvPr>
        </p:nvSpPr>
        <p:spPr>
          <a:xfrm>
            <a:off x="914316" y="55056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3" name="Google Shape;1023;p25"/>
          <p:cNvSpPr/>
          <p:nvPr/>
        </p:nvSpPr>
        <p:spPr>
          <a:xfrm>
            <a:off x="7913720" y="478129"/>
            <a:ext cx="94380" cy="86557"/>
          </a:xfrm>
          <a:custGeom>
            <a:rect b="b" l="l" r="r" t="t"/>
            <a:pathLst>
              <a:path extrusionOk="0" h="863" w="941">
                <a:moveTo>
                  <a:pt x="469" y="1"/>
                </a:moveTo>
                <a:cubicBezTo>
                  <a:pt x="272" y="1"/>
                  <a:pt x="91" y="141"/>
                  <a:pt x="48" y="341"/>
                </a:cubicBezTo>
                <a:cubicBezTo>
                  <a:pt x="1" y="576"/>
                  <a:pt x="148" y="803"/>
                  <a:pt x="379" y="853"/>
                </a:cubicBezTo>
                <a:cubicBezTo>
                  <a:pt x="409" y="860"/>
                  <a:pt x="439" y="863"/>
                  <a:pt x="469" y="863"/>
                </a:cubicBezTo>
                <a:cubicBezTo>
                  <a:pt x="669" y="863"/>
                  <a:pt x="847" y="723"/>
                  <a:pt x="891" y="522"/>
                </a:cubicBezTo>
                <a:cubicBezTo>
                  <a:pt x="941" y="288"/>
                  <a:pt x="791" y="60"/>
                  <a:pt x="559" y="10"/>
                </a:cubicBezTo>
                <a:cubicBezTo>
                  <a:pt x="529" y="4"/>
                  <a:pt x="499" y="1"/>
                  <a:pt x="4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4" name="Google Shape;1024;p25"/>
          <p:cNvGrpSpPr/>
          <p:nvPr/>
        </p:nvGrpSpPr>
        <p:grpSpPr>
          <a:xfrm>
            <a:off x="7970121" y="-679169"/>
            <a:ext cx="2287929" cy="3725209"/>
            <a:chOff x="7970121" y="-679169"/>
            <a:chExt cx="2287929" cy="3725209"/>
          </a:xfrm>
        </p:grpSpPr>
        <p:sp>
          <p:nvSpPr>
            <p:cNvPr id="1025" name="Google Shape;1025;p25"/>
            <p:cNvSpPr/>
            <p:nvPr/>
          </p:nvSpPr>
          <p:spPr>
            <a:xfrm>
              <a:off x="8141194" y="779020"/>
              <a:ext cx="114841" cy="114841"/>
            </a:xfrm>
            <a:custGeom>
              <a:rect b="b" l="l" r="r" t="t"/>
              <a:pathLst>
                <a:path extrusionOk="0" h="1145" w="1145">
                  <a:moveTo>
                    <a:pt x="573" y="1"/>
                  </a:moveTo>
                  <a:cubicBezTo>
                    <a:pt x="258" y="1"/>
                    <a:pt x="1" y="255"/>
                    <a:pt x="1" y="573"/>
                  </a:cubicBezTo>
                  <a:cubicBezTo>
                    <a:pt x="1" y="887"/>
                    <a:pt x="258" y="1145"/>
                    <a:pt x="573" y="1145"/>
                  </a:cubicBezTo>
                  <a:cubicBezTo>
                    <a:pt x="891" y="1145"/>
                    <a:pt x="1145" y="887"/>
                    <a:pt x="1145" y="573"/>
                  </a:cubicBezTo>
                  <a:cubicBezTo>
                    <a:pt x="1145" y="255"/>
                    <a:pt x="891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5"/>
            <p:cNvSpPr/>
            <p:nvPr/>
          </p:nvSpPr>
          <p:spPr>
            <a:xfrm>
              <a:off x="7985073" y="1238086"/>
              <a:ext cx="2272976" cy="1807954"/>
            </a:xfrm>
            <a:custGeom>
              <a:rect b="b" l="l" r="r" t="t"/>
              <a:pathLst>
                <a:path extrusionOk="0" h="8531" w="10725">
                  <a:moveTo>
                    <a:pt x="5102" y="1"/>
                  </a:moveTo>
                  <a:cubicBezTo>
                    <a:pt x="3336" y="1"/>
                    <a:pt x="1519" y="586"/>
                    <a:pt x="924" y="1918"/>
                  </a:cubicBezTo>
                  <a:cubicBezTo>
                    <a:pt x="1" y="3975"/>
                    <a:pt x="3175" y="5526"/>
                    <a:pt x="4529" y="7329"/>
                  </a:cubicBezTo>
                  <a:cubicBezTo>
                    <a:pt x="5175" y="8186"/>
                    <a:pt x="5888" y="8530"/>
                    <a:pt x="6584" y="8530"/>
                  </a:cubicBezTo>
                  <a:cubicBezTo>
                    <a:pt x="7921" y="8530"/>
                    <a:pt x="9196" y="7249"/>
                    <a:pt x="9801" y="5895"/>
                  </a:cubicBezTo>
                  <a:cubicBezTo>
                    <a:pt x="10725" y="3837"/>
                    <a:pt x="9801" y="1422"/>
                    <a:pt x="7744" y="502"/>
                  </a:cubicBezTo>
                  <a:cubicBezTo>
                    <a:pt x="7018" y="175"/>
                    <a:pt x="6068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7" name="Google Shape;1027;p25"/>
            <p:cNvGrpSpPr/>
            <p:nvPr/>
          </p:nvGrpSpPr>
          <p:grpSpPr>
            <a:xfrm rot="5400000">
              <a:off x="8433777" y="-1142825"/>
              <a:ext cx="1291147" cy="2218459"/>
              <a:chOff x="4895725" y="2485200"/>
              <a:chExt cx="464525" cy="744050"/>
            </a:xfrm>
          </p:grpSpPr>
          <p:sp>
            <p:nvSpPr>
              <p:cNvPr id="1028" name="Google Shape;1028;p2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2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2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2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2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2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2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2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2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2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2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2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2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2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2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2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2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2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2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2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2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2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2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2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2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2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2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57" name="Google Shape;1057;p25"/>
          <p:cNvGrpSpPr/>
          <p:nvPr/>
        </p:nvGrpSpPr>
        <p:grpSpPr>
          <a:xfrm>
            <a:off x="-475512" y="3461619"/>
            <a:ext cx="1967899" cy="1878339"/>
            <a:chOff x="-475512" y="3461619"/>
            <a:chExt cx="1967899" cy="1878339"/>
          </a:xfrm>
        </p:grpSpPr>
        <p:sp>
          <p:nvSpPr>
            <p:cNvPr id="1058" name="Google Shape;1058;p25"/>
            <p:cNvSpPr/>
            <p:nvPr/>
          </p:nvSpPr>
          <p:spPr>
            <a:xfrm rot="4590804">
              <a:off x="-440975" y="4203758"/>
              <a:ext cx="971589" cy="837154"/>
            </a:xfrm>
            <a:custGeom>
              <a:rect b="b" l="l" r="r" t="t"/>
              <a:pathLst>
                <a:path extrusionOk="0" h="4982" w="7513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5"/>
            <p:cNvSpPr/>
            <p:nvPr/>
          </p:nvSpPr>
          <p:spPr>
            <a:xfrm>
              <a:off x="-272122" y="4502808"/>
              <a:ext cx="971581" cy="837150"/>
            </a:xfrm>
            <a:custGeom>
              <a:rect b="b" l="l" r="r" t="t"/>
              <a:pathLst>
                <a:path extrusionOk="0" h="4982" w="7513">
                  <a:moveTo>
                    <a:pt x="5336" y="1"/>
                  </a:moveTo>
                  <a:cubicBezTo>
                    <a:pt x="4958" y="1"/>
                    <a:pt x="4536" y="111"/>
                    <a:pt x="4071" y="365"/>
                  </a:cubicBezTo>
                  <a:cubicBezTo>
                    <a:pt x="2643" y="1148"/>
                    <a:pt x="0" y="1429"/>
                    <a:pt x="107" y="2807"/>
                  </a:cubicBezTo>
                  <a:cubicBezTo>
                    <a:pt x="207" y="4095"/>
                    <a:pt x="2519" y="4981"/>
                    <a:pt x="4201" y="4981"/>
                  </a:cubicBezTo>
                  <a:cubicBezTo>
                    <a:pt x="4319" y="4981"/>
                    <a:pt x="4429" y="4975"/>
                    <a:pt x="4539" y="4968"/>
                  </a:cubicBezTo>
                  <a:cubicBezTo>
                    <a:pt x="6228" y="4834"/>
                    <a:pt x="7513" y="3610"/>
                    <a:pt x="7403" y="2235"/>
                  </a:cubicBezTo>
                  <a:cubicBezTo>
                    <a:pt x="7323" y="1178"/>
                    <a:pt x="6577" y="1"/>
                    <a:pt x="5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0" name="Google Shape;1060;p25"/>
            <p:cNvGrpSpPr/>
            <p:nvPr/>
          </p:nvGrpSpPr>
          <p:grpSpPr>
            <a:xfrm rot="-5400000">
              <a:off x="-294075" y="3483559"/>
              <a:ext cx="1808401" cy="1764522"/>
              <a:chOff x="2024475" y="4433550"/>
              <a:chExt cx="623350" cy="608225"/>
            </a:xfrm>
          </p:grpSpPr>
          <p:sp>
            <p:nvSpPr>
              <p:cNvPr id="1061" name="Google Shape;1061;p2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rect b="b" l="l" r="r" t="t"/>
                <a:pathLst>
                  <a:path extrusionOk="0" h="168" w="315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rect b="b" l="l" r="r" t="t"/>
                <a:pathLst>
                  <a:path extrusionOk="0" h="338" w="297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rect b="b" l="l" r="r" t="t"/>
                <a:pathLst>
                  <a:path extrusionOk="0" h="212" w="43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rect b="b" l="l" r="r" t="t"/>
                <a:pathLst>
                  <a:path extrusionOk="0" h="315" w="341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rect b="b" l="l" r="r" t="t"/>
                <a:pathLst>
                  <a:path extrusionOk="0" h="73" w="12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rect b="b" l="l" r="r" t="t"/>
                <a:pathLst>
                  <a:path extrusionOk="0" h="256" w="433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2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rect b="b" l="l" r="r" t="t"/>
                <a:pathLst>
                  <a:path extrusionOk="0" h="300" w="434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2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2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2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rect b="b" l="l" r="r" t="t"/>
                <a:pathLst>
                  <a:path extrusionOk="0" h="260" w="421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rect b="b" l="l" r="r" t="t"/>
                <a:pathLst>
                  <a:path extrusionOk="0" h="345" w="433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2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2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2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2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2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2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2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rect b="b" l="l" r="r" t="t"/>
                <a:pathLst>
                  <a:path extrusionOk="0" h="385" w="434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2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2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2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2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2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2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2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2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2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2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2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rect b="b" l="l" r="r" t="t"/>
                <a:pathLst>
                  <a:path extrusionOk="0" h="426" w="433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2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2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2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2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2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2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rect b="b" l="l" r="r" t="t"/>
                <a:pathLst>
                  <a:path extrusionOk="0" h="165" w="372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2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2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rect b="b" l="l" r="r" t="t"/>
                <a:pathLst>
                  <a:path extrusionOk="0" h="393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2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rect b="b" l="l" r="r" t="t"/>
                <a:pathLst>
                  <a:path extrusionOk="0" h="430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2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2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2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2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2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2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2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2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2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2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2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rect b="b" l="l" r="r" t="t"/>
                <a:pathLst>
                  <a:path extrusionOk="0" h="420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2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2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2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2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2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rect b="b" l="l" r="r" t="t"/>
                <a:pathLst>
                  <a:path extrusionOk="0" h="267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2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2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2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2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2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2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2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2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2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2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rect b="b" l="l" r="r" t="t"/>
                <a:pathLst>
                  <a:path extrusionOk="0" h="382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2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2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2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2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2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2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2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2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2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2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2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2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2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2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2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2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2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2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2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2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rect b="b" l="l" r="r" t="t"/>
                <a:pathLst>
                  <a:path extrusionOk="0" h="403" w="417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2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rect b="b" l="l" r="r" t="t"/>
                <a:pathLst>
                  <a:path extrusionOk="0" h="45" w="24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2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2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2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2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2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2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2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2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2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2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2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2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2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2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rect b="b" l="l" r="r" t="t"/>
                <a:pathLst>
                  <a:path extrusionOk="0" h="417" w="403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2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rect b="b" l="l" r="r" t="t"/>
                <a:pathLst>
                  <a:path extrusionOk="0" h="383" w="138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2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rect b="b" l="l" r="r" t="t"/>
                <a:pathLst>
                  <a:path extrusionOk="0" h="399" w="154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2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rect b="b" l="l" r="r" t="t"/>
                <a:pathLst>
                  <a:path extrusionOk="0" h="92" w="334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2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2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2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2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2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2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2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2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2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2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2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2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2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2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2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2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2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2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rect b="b" l="l" r="r" t="t"/>
                <a:pathLst>
                  <a:path extrusionOk="0" h="434" w="349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2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2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rect b="b" l="l" r="r" t="t"/>
                <a:pathLst>
                  <a:path extrusionOk="0" h="424" w="202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2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rect b="b" l="l" r="r" t="t"/>
                <a:pathLst>
                  <a:path extrusionOk="0" h="434" w="332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2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2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2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2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2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2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2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2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rect b="b" l="l" r="r" t="t"/>
                <a:pathLst>
                  <a:path extrusionOk="0" h="430" w="376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2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2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rect b="b" l="l" r="r" t="t"/>
                <a:pathLst>
                  <a:path extrusionOk="0" h="137" w="396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2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2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2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2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2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2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2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2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2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2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2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2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2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2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2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2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2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2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2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2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2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2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2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2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2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2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2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2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2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2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2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rect b="b" l="l" r="r" t="t"/>
                <a:pathLst>
                  <a:path extrusionOk="0" h="39" w="14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2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2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rect b="b" l="l" r="r" t="t"/>
                <a:pathLst>
                  <a:path extrusionOk="0" h="182" w="416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2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2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2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2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2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2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2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2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rect b="b" l="l" r="r" t="t"/>
                <a:pathLst>
                  <a:path extrusionOk="0" h="434" w="423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2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2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2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2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rect b="b" l="l" r="r" t="t"/>
                <a:pathLst>
                  <a:path extrusionOk="0" h="434" w="41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2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2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2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rect b="b" l="l" r="r" t="t"/>
                <a:pathLst>
                  <a:path extrusionOk="0" h="434" w="399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2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2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rect b="b" l="l" r="r" t="t"/>
                <a:pathLst>
                  <a:path extrusionOk="0" h="434" w="386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2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2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2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rect b="b" l="l" r="r" t="t"/>
                <a:pathLst>
                  <a:path extrusionOk="0" h="434" w="372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2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2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2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rect b="b" l="l" r="r" t="t"/>
                <a:pathLst>
                  <a:path extrusionOk="0" h="434" w="361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2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2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2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2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rect b="b" l="l" r="r" t="t"/>
                <a:pathLst>
                  <a:path extrusionOk="0" h="434" w="348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2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2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rect b="b" l="l" r="r" t="t"/>
                <a:pathLst>
                  <a:path extrusionOk="0" h="430" w="338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2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2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rect b="b" l="l" r="r" t="t"/>
                <a:pathLst>
                  <a:path extrusionOk="0" h="434" w="325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2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2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2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2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rect b="b" l="l" r="r" t="t"/>
                <a:pathLst>
                  <a:path extrusionOk="0" h="433" w="311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2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2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rect b="b" l="l" r="r" t="t"/>
                <a:pathLst>
                  <a:path extrusionOk="0" h="434" w="30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2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2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2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rect b="b" l="l" r="r" t="t"/>
                <a:pathLst>
                  <a:path extrusionOk="0" h="433" w="287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2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2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2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rect b="b" l="l" r="r" t="t"/>
                <a:pathLst>
                  <a:path extrusionOk="0" h="434" w="273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2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2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2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rect b="b" l="l" r="r" t="t"/>
                <a:pathLst>
                  <a:path extrusionOk="0" h="76" w="25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2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2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2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2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2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32" name="Google Shape;1332;p25"/>
          <p:cNvSpPr txBox="1"/>
          <p:nvPr>
            <p:ph idx="15" type="subTitle"/>
          </p:nvPr>
        </p:nvSpPr>
        <p:spPr>
          <a:xfrm>
            <a:off x="1331509" y="1756860"/>
            <a:ext cx="1828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bg>
      <p:bgPr>
        <a:solidFill>
          <a:schemeClr val="accent1"/>
        </a:solidFill>
      </p:bgPr>
    </p:bg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26"/>
          <p:cNvSpPr txBox="1"/>
          <p:nvPr>
            <p:ph type="ctrTitle"/>
          </p:nvPr>
        </p:nvSpPr>
        <p:spPr>
          <a:xfrm>
            <a:off x="914400" y="1126912"/>
            <a:ext cx="3651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35" name="Google Shape;1335;p26"/>
          <p:cNvSpPr txBox="1"/>
          <p:nvPr>
            <p:ph idx="1" type="subTitle"/>
          </p:nvPr>
        </p:nvSpPr>
        <p:spPr>
          <a:xfrm>
            <a:off x="914400" y="2608180"/>
            <a:ext cx="3651600" cy="12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36" name="Google Shape;1336;p26"/>
          <p:cNvSpPr txBox="1"/>
          <p:nvPr/>
        </p:nvSpPr>
        <p:spPr>
          <a:xfrm>
            <a:off x="888381" y="3681550"/>
            <a:ext cx="3439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ru" sz="12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ru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ru" sz="12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ru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ru" sz="12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ru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7" name="Google Shape;1337;p26"/>
          <p:cNvSpPr/>
          <p:nvPr/>
        </p:nvSpPr>
        <p:spPr>
          <a:xfrm flipH="1" rot="10800000">
            <a:off x="4366399" y="335155"/>
            <a:ext cx="3758237" cy="4824215"/>
          </a:xfrm>
          <a:custGeom>
            <a:rect b="b" l="l" r="r" t="t"/>
            <a:pathLst>
              <a:path extrusionOk="0" h="56384" w="49457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26"/>
          <p:cNvSpPr/>
          <p:nvPr/>
        </p:nvSpPr>
        <p:spPr>
          <a:xfrm flipH="1" rot="10800000">
            <a:off x="4323086" y="4314893"/>
            <a:ext cx="2068144" cy="844477"/>
          </a:xfrm>
          <a:custGeom>
            <a:rect b="b" l="l" r="r" t="t"/>
            <a:pathLst>
              <a:path extrusionOk="0" h="9870" w="27216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26"/>
          <p:cNvSpPr/>
          <p:nvPr/>
        </p:nvSpPr>
        <p:spPr>
          <a:xfrm flipH="1" rot="10800000">
            <a:off x="3363131" y="-81230"/>
            <a:ext cx="2800232" cy="1123659"/>
          </a:xfrm>
          <a:custGeom>
            <a:rect b="b" l="l" r="r" t="t"/>
            <a:pathLst>
              <a:path extrusionOk="0" h="13133" w="3685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26"/>
          <p:cNvSpPr/>
          <p:nvPr/>
        </p:nvSpPr>
        <p:spPr>
          <a:xfrm flipH="1" rot="10800000">
            <a:off x="7314957" y="222473"/>
            <a:ext cx="1969585" cy="4936898"/>
          </a:xfrm>
          <a:custGeom>
            <a:rect b="b" l="l" r="r" t="t"/>
            <a:pathLst>
              <a:path extrusionOk="0" h="57701" w="25919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26"/>
          <p:cNvSpPr/>
          <p:nvPr/>
        </p:nvSpPr>
        <p:spPr>
          <a:xfrm flipH="1" rot="10800000">
            <a:off x="2493374" y="-81232"/>
            <a:ext cx="3958471" cy="1281175"/>
          </a:xfrm>
          <a:custGeom>
            <a:rect b="b" l="l" r="r" t="t"/>
            <a:pathLst>
              <a:path extrusionOk="0" h="14974" w="52092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26"/>
          <p:cNvSpPr/>
          <p:nvPr/>
        </p:nvSpPr>
        <p:spPr>
          <a:xfrm flipH="1" rot="10800000">
            <a:off x="3363131" y="-81227"/>
            <a:ext cx="2800232" cy="738468"/>
          </a:xfrm>
          <a:custGeom>
            <a:rect b="b" l="l" r="r" t="t"/>
            <a:pathLst>
              <a:path extrusionOk="0" h="8631" w="3685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26"/>
          <p:cNvSpPr/>
          <p:nvPr/>
        </p:nvSpPr>
        <p:spPr>
          <a:xfrm flipH="1" rot="10800000">
            <a:off x="6530534" y="703175"/>
            <a:ext cx="1115229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4" name="Google Shape;134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400" y="2457450"/>
            <a:ext cx="5587997" cy="3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374" y="-152400"/>
            <a:ext cx="4467226" cy="2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solidFill>
          <a:schemeClr val="accent2"/>
        </a:soli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7" name="Google Shape;1347;p27"/>
          <p:cNvPicPr preferRelativeResize="0"/>
          <p:nvPr/>
        </p:nvPicPr>
        <p:blipFill rotWithShape="1">
          <a:blip r:embed="rId2">
            <a:alphaModFix/>
          </a:blip>
          <a:srcRect b="0" l="30158" r="11269" t="0"/>
          <a:stretch/>
        </p:blipFill>
        <p:spPr>
          <a:xfrm>
            <a:off x="6989200" y="-504825"/>
            <a:ext cx="2419373" cy="2323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27"/>
          <p:cNvSpPr txBox="1"/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49" name="Google Shape;1349;p27"/>
          <p:cNvSpPr/>
          <p:nvPr/>
        </p:nvSpPr>
        <p:spPr>
          <a:xfrm rot="-1367296">
            <a:off x="-275194" y="4012351"/>
            <a:ext cx="1004493" cy="1183378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27"/>
          <p:cNvSpPr/>
          <p:nvPr/>
        </p:nvSpPr>
        <p:spPr>
          <a:xfrm flipH="1">
            <a:off x="-1028710" y="4433100"/>
            <a:ext cx="2293560" cy="786605"/>
          </a:xfrm>
          <a:custGeom>
            <a:rect b="b" l="l" r="r" t="t"/>
            <a:pathLst>
              <a:path extrusionOk="0" h="6095" w="21688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27"/>
          <p:cNvSpPr/>
          <p:nvPr/>
        </p:nvSpPr>
        <p:spPr>
          <a:xfrm rot="-6757373">
            <a:off x="-455518" y="312304"/>
            <a:ext cx="1004486" cy="1183368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27"/>
          <p:cNvSpPr/>
          <p:nvPr/>
        </p:nvSpPr>
        <p:spPr>
          <a:xfrm rot="-9377702">
            <a:off x="-262311" y="-637304"/>
            <a:ext cx="2150190" cy="2278942"/>
          </a:xfrm>
          <a:custGeom>
            <a:rect b="b" l="l" r="r" t="t"/>
            <a:pathLst>
              <a:path extrusionOk="0" h="44554" w="3718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27"/>
          <p:cNvSpPr/>
          <p:nvPr/>
        </p:nvSpPr>
        <p:spPr>
          <a:xfrm rot="-3371401">
            <a:off x="8078731" y="-548232"/>
            <a:ext cx="1004487" cy="1183374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27"/>
          <p:cNvSpPr/>
          <p:nvPr/>
        </p:nvSpPr>
        <p:spPr>
          <a:xfrm rot="-4335824">
            <a:off x="7567586" y="-1492275"/>
            <a:ext cx="2150167" cy="2278960"/>
          </a:xfrm>
          <a:custGeom>
            <a:rect b="b" l="l" r="r" t="t"/>
            <a:pathLst>
              <a:path extrusionOk="0" h="44554" w="37180">
                <a:moveTo>
                  <a:pt x="27786" y="0"/>
                </a:moveTo>
                <a:cubicBezTo>
                  <a:pt x="24969" y="3347"/>
                  <a:pt x="24958" y="8209"/>
                  <a:pt x="23557" y="12382"/>
                </a:cubicBezTo>
                <a:cubicBezTo>
                  <a:pt x="21980" y="17084"/>
                  <a:pt x="18515" y="21019"/>
                  <a:pt x="14327" y="23676"/>
                </a:cubicBezTo>
                <a:cubicBezTo>
                  <a:pt x="10400" y="26173"/>
                  <a:pt x="5653" y="27775"/>
                  <a:pt x="2944" y="31561"/>
                </a:cubicBezTo>
                <a:cubicBezTo>
                  <a:pt x="1949" y="32947"/>
                  <a:pt x="1294" y="34553"/>
                  <a:pt x="798" y="36188"/>
                </a:cubicBezTo>
                <a:cubicBezTo>
                  <a:pt x="336" y="37712"/>
                  <a:pt x="0" y="39289"/>
                  <a:pt x="38" y="40880"/>
                </a:cubicBezTo>
                <a:cubicBezTo>
                  <a:pt x="71" y="42154"/>
                  <a:pt x="347" y="43387"/>
                  <a:pt x="817" y="44553"/>
                </a:cubicBezTo>
                <a:lnTo>
                  <a:pt x="37179" y="44553"/>
                </a:lnTo>
                <a:lnTo>
                  <a:pt x="371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27"/>
          <p:cNvSpPr/>
          <p:nvPr/>
        </p:nvSpPr>
        <p:spPr>
          <a:xfrm flipH="1">
            <a:off x="6993440" y="4290800"/>
            <a:ext cx="2293560" cy="786605"/>
          </a:xfrm>
          <a:custGeom>
            <a:rect b="b" l="l" r="r" t="t"/>
            <a:pathLst>
              <a:path extrusionOk="0" h="6095" w="21688">
                <a:moveTo>
                  <a:pt x="6915" y="1"/>
                </a:moveTo>
                <a:cubicBezTo>
                  <a:pt x="5690" y="1"/>
                  <a:pt x="4466" y="306"/>
                  <a:pt x="3406" y="923"/>
                </a:cubicBezTo>
                <a:cubicBezTo>
                  <a:pt x="1557" y="2000"/>
                  <a:pt x="287" y="3982"/>
                  <a:pt x="0" y="6094"/>
                </a:cubicBezTo>
                <a:lnTo>
                  <a:pt x="21687" y="6094"/>
                </a:lnTo>
                <a:cubicBezTo>
                  <a:pt x="21561" y="5767"/>
                  <a:pt x="21367" y="5468"/>
                  <a:pt x="21112" y="5236"/>
                </a:cubicBezTo>
                <a:cubicBezTo>
                  <a:pt x="20315" y="4524"/>
                  <a:pt x="19180" y="4357"/>
                  <a:pt x="18114" y="4330"/>
                </a:cubicBezTo>
                <a:cubicBezTo>
                  <a:pt x="17047" y="4303"/>
                  <a:pt x="15954" y="4385"/>
                  <a:pt x="14939" y="4058"/>
                </a:cubicBezTo>
                <a:cubicBezTo>
                  <a:pt x="13300" y="3526"/>
                  <a:pt x="12179" y="2044"/>
                  <a:pt x="10735" y="1103"/>
                </a:cubicBezTo>
                <a:cubicBezTo>
                  <a:pt x="9607" y="370"/>
                  <a:pt x="8261" y="1"/>
                  <a:pt x="69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27"/>
          <p:cNvSpPr/>
          <p:nvPr/>
        </p:nvSpPr>
        <p:spPr>
          <a:xfrm>
            <a:off x="6529813" y="4336457"/>
            <a:ext cx="2878771" cy="827500"/>
          </a:xfrm>
          <a:custGeom>
            <a:rect b="b" l="l" r="r" t="t"/>
            <a:pathLst>
              <a:path extrusionOk="0" h="10817" w="37631">
                <a:moveTo>
                  <a:pt x="7277" y="4167"/>
                </a:moveTo>
                <a:cubicBezTo>
                  <a:pt x="5403" y="4167"/>
                  <a:pt x="3533" y="4862"/>
                  <a:pt x="2187" y="6115"/>
                </a:cubicBezTo>
                <a:cubicBezTo>
                  <a:pt x="876" y="7338"/>
                  <a:pt x="99" y="9059"/>
                  <a:pt x="0" y="10817"/>
                </a:cubicBezTo>
                <a:lnTo>
                  <a:pt x="8269" y="10817"/>
                </a:lnTo>
                <a:cubicBezTo>
                  <a:pt x="8783" y="8742"/>
                  <a:pt x="9811" y="6796"/>
                  <a:pt x="11222" y="5189"/>
                </a:cubicBezTo>
                <a:cubicBezTo>
                  <a:pt x="10476" y="4848"/>
                  <a:pt x="9716" y="4535"/>
                  <a:pt x="8912" y="4351"/>
                </a:cubicBezTo>
                <a:cubicBezTo>
                  <a:pt x="8377" y="4228"/>
                  <a:pt x="7825" y="4167"/>
                  <a:pt x="7277" y="4167"/>
                </a:cubicBezTo>
                <a:close/>
                <a:moveTo>
                  <a:pt x="32561" y="0"/>
                </a:moveTo>
                <a:cubicBezTo>
                  <a:pt x="31471" y="0"/>
                  <a:pt x="30337" y="351"/>
                  <a:pt x="29342" y="815"/>
                </a:cubicBezTo>
                <a:cubicBezTo>
                  <a:pt x="27159" y="1829"/>
                  <a:pt x="25264" y="3326"/>
                  <a:pt x="23220" y="4582"/>
                </a:cubicBezTo>
                <a:cubicBezTo>
                  <a:pt x="23813" y="5383"/>
                  <a:pt x="24433" y="6146"/>
                  <a:pt x="25285" y="6633"/>
                </a:cubicBezTo>
                <a:cubicBezTo>
                  <a:pt x="26818" y="7508"/>
                  <a:pt x="28705" y="7271"/>
                  <a:pt x="30470" y="7345"/>
                </a:cubicBezTo>
                <a:cubicBezTo>
                  <a:pt x="32231" y="7420"/>
                  <a:pt x="34275" y="8101"/>
                  <a:pt x="34766" y="9798"/>
                </a:cubicBezTo>
                <a:cubicBezTo>
                  <a:pt x="34861" y="10128"/>
                  <a:pt x="34885" y="10472"/>
                  <a:pt x="34888" y="10817"/>
                </a:cubicBezTo>
                <a:lnTo>
                  <a:pt x="37481" y="10817"/>
                </a:lnTo>
                <a:cubicBezTo>
                  <a:pt x="37631" y="8285"/>
                  <a:pt x="37559" y="5747"/>
                  <a:pt x="36690" y="3373"/>
                </a:cubicBezTo>
                <a:cubicBezTo>
                  <a:pt x="36272" y="2228"/>
                  <a:pt x="35613" y="1087"/>
                  <a:pt x="34524" y="477"/>
                </a:cubicBezTo>
                <a:cubicBezTo>
                  <a:pt x="33917" y="140"/>
                  <a:pt x="33250" y="0"/>
                  <a:pt x="32561" y="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27"/>
          <p:cNvSpPr/>
          <p:nvPr/>
        </p:nvSpPr>
        <p:spPr>
          <a:xfrm>
            <a:off x="7162315" y="4686980"/>
            <a:ext cx="2036507" cy="476978"/>
          </a:xfrm>
          <a:custGeom>
            <a:rect b="b" l="l" r="r" t="t"/>
            <a:pathLst>
              <a:path extrusionOk="0" h="6235" w="26621">
                <a:moveTo>
                  <a:pt x="14952" y="0"/>
                </a:moveTo>
                <a:cubicBezTo>
                  <a:pt x="14762" y="120"/>
                  <a:pt x="14570" y="232"/>
                  <a:pt x="14380" y="344"/>
                </a:cubicBezTo>
                <a:cubicBezTo>
                  <a:pt x="12537" y="1421"/>
                  <a:pt x="10425" y="2266"/>
                  <a:pt x="8299" y="2266"/>
                </a:cubicBezTo>
                <a:cubicBezTo>
                  <a:pt x="7812" y="2266"/>
                  <a:pt x="7321" y="2222"/>
                  <a:pt x="6834" y="2126"/>
                </a:cubicBezTo>
                <a:cubicBezTo>
                  <a:pt x="5465" y="1854"/>
                  <a:pt x="4224" y="1186"/>
                  <a:pt x="2954" y="607"/>
                </a:cubicBezTo>
                <a:cubicBezTo>
                  <a:pt x="1543" y="2214"/>
                  <a:pt x="515" y="4160"/>
                  <a:pt x="1" y="6235"/>
                </a:cubicBezTo>
                <a:lnTo>
                  <a:pt x="26620" y="6235"/>
                </a:lnTo>
                <a:cubicBezTo>
                  <a:pt x="26617" y="5890"/>
                  <a:pt x="26593" y="5546"/>
                  <a:pt x="26498" y="5216"/>
                </a:cubicBezTo>
                <a:cubicBezTo>
                  <a:pt x="26007" y="3519"/>
                  <a:pt x="23963" y="2838"/>
                  <a:pt x="22202" y="2763"/>
                </a:cubicBezTo>
                <a:cubicBezTo>
                  <a:pt x="20437" y="2689"/>
                  <a:pt x="18550" y="2926"/>
                  <a:pt x="17017" y="2051"/>
                </a:cubicBezTo>
                <a:cubicBezTo>
                  <a:pt x="16165" y="1564"/>
                  <a:pt x="15545" y="801"/>
                  <a:pt x="14952" y="0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8" name="Google Shape;13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-483400"/>
            <a:ext cx="3105101" cy="17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27"/>
          <p:cNvPicPr preferRelativeResize="0"/>
          <p:nvPr/>
        </p:nvPicPr>
        <p:blipFill rotWithShape="1">
          <a:blip r:embed="rId4">
            <a:alphaModFix/>
          </a:blip>
          <a:srcRect b="0" l="0" r="46635" t="0"/>
          <a:stretch/>
        </p:blipFill>
        <p:spPr>
          <a:xfrm>
            <a:off x="-237075" y="3105150"/>
            <a:ext cx="2132554" cy="224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924" y="4475325"/>
            <a:ext cx="1594272" cy="89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16">
          <p15:clr>
            <a:srgbClr val="FA7B17"/>
          </p15:clr>
        </p15:guide>
        <p15:guide id="2" orient="horz" pos="2982">
          <p15:clr>
            <a:srgbClr val="FA7B17"/>
          </p15:clr>
        </p15:guide>
        <p15:guide id="3" pos="288">
          <p15:clr>
            <a:srgbClr val="FA7B17"/>
          </p15:clr>
        </p15:guide>
        <p15:guide id="4" pos="4554">
          <p15:clr>
            <a:srgbClr val="FA7B17"/>
          </p15:clr>
        </p15:guide>
        <p15:guide id="5" pos="5226">
          <p15:clr>
            <a:srgbClr val="FA7B17"/>
          </p15:clr>
        </p15:guide>
        <p15:guide id="6" pos="1421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_1">
    <p:bg>
      <p:bgPr>
        <a:solidFill>
          <a:srgbClr val="FFFFFF"/>
        </a:solidFill>
      </p:bgPr>
    </p:bg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28"/>
          <p:cNvSpPr txBox="1"/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63" name="Google Shape;1363;p28"/>
          <p:cNvSpPr txBox="1"/>
          <p:nvPr>
            <p:ph idx="1" type="body"/>
          </p:nvPr>
        </p:nvSpPr>
        <p:spPr>
          <a:xfrm>
            <a:off x="720663" y="1832800"/>
            <a:ext cx="3851400" cy="26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00" u="sng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/>
        </p:txBody>
      </p:sp>
      <p:grpSp>
        <p:nvGrpSpPr>
          <p:cNvPr id="1364" name="Google Shape;1364;p28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365" name="Google Shape;1365;p28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8" name="Google Shape;1368;p28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369" name="Google Shape;1369;p28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370" name="Google Shape;1370;p28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28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28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373" name="Google Shape;1373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4" name="Google Shape;1374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3_2"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29"/>
          <p:cNvSpPr txBox="1"/>
          <p:nvPr>
            <p:ph type="title"/>
          </p:nvPr>
        </p:nvSpPr>
        <p:spPr>
          <a:xfrm>
            <a:off x="914400" y="49970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77" name="Google Shape;1377;p29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378" name="Google Shape;1378;p29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9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9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1" name="Google Shape;1381;p29"/>
          <p:cNvGrpSpPr/>
          <p:nvPr/>
        </p:nvGrpSpPr>
        <p:grpSpPr>
          <a:xfrm>
            <a:off x="5345050" y="-1560054"/>
            <a:ext cx="4971049" cy="3954101"/>
            <a:chOff x="5345050" y="-1560054"/>
            <a:chExt cx="4971049" cy="3954101"/>
          </a:xfrm>
        </p:grpSpPr>
        <p:sp>
          <p:nvSpPr>
            <p:cNvPr id="1382" name="Google Shape;1382;p29"/>
            <p:cNvSpPr/>
            <p:nvPr/>
          </p:nvSpPr>
          <p:spPr>
            <a:xfrm rot="7712825">
              <a:off x="7528643" y="-1441460"/>
              <a:ext cx="1662997" cy="2821926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9"/>
            <p:cNvSpPr/>
            <p:nvPr/>
          </p:nvSpPr>
          <p:spPr>
            <a:xfrm rot="10617885">
              <a:off x="8579541" y="-469927"/>
              <a:ext cx="1662996" cy="282192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84" name="Google Shape;1384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5050" y="-72575"/>
              <a:ext cx="4074470" cy="2291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5" name="Google Shape;1385;p29"/>
          <p:cNvGrpSpPr/>
          <p:nvPr/>
        </p:nvGrpSpPr>
        <p:grpSpPr>
          <a:xfrm>
            <a:off x="-601612" y="3343275"/>
            <a:ext cx="3894259" cy="3108268"/>
            <a:chOff x="-601612" y="3343275"/>
            <a:chExt cx="3894259" cy="3108268"/>
          </a:xfrm>
        </p:grpSpPr>
        <p:sp>
          <p:nvSpPr>
            <p:cNvPr id="1386" name="Google Shape;1386;p29"/>
            <p:cNvSpPr/>
            <p:nvPr/>
          </p:nvSpPr>
          <p:spPr>
            <a:xfrm flipH="1" rot="10800000">
              <a:off x="-350341" y="4191700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9"/>
            <p:cNvSpPr/>
            <p:nvPr/>
          </p:nvSpPr>
          <p:spPr>
            <a:xfrm rot="6129409">
              <a:off x="121333" y="3930606"/>
              <a:ext cx="1662990" cy="282194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88" name="Google Shape;1388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82800" y="3343275"/>
              <a:ext cx="3375446" cy="1898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_1_2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30"/>
          <p:cNvSpPr txBox="1"/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91" name="Google Shape;1391;p30"/>
          <p:cNvGrpSpPr/>
          <p:nvPr/>
        </p:nvGrpSpPr>
        <p:grpSpPr>
          <a:xfrm>
            <a:off x="6820200" y="-775628"/>
            <a:ext cx="2733576" cy="1948491"/>
            <a:chOff x="6820200" y="-775628"/>
            <a:chExt cx="2733576" cy="1948491"/>
          </a:xfrm>
        </p:grpSpPr>
        <p:pic>
          <p:nvPicPr>
            <p:cNvPr id="1392" name="Google Shape;1392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20200" y="-775628"/>
              <a:ext cx="2733576" cy="1537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93" name="Google Shape;1393;p30"/>
            <p:cNvGrpSpPr/>
            <p:nvPr/>
          </p:nvGrpSpPr>
          <p:grpSpPr>
            <a:xfrm>
              <a:off x="7971350" y="-76206"/>
              <a:ext cx="1248849" cy="1249070"/>
              <a:chOff x="4566375" y="4123125"/>
              <a:chExt cx="565525" cy="565625"/>
            </a:xfrm>
          </p:grpSpPr>
          <p:sp>
            <p:nvSpPr>
              <p:cNvPr id="1394" name="Google Shape;1394;p30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rect b="b" l="l" r="r" t="t"/>
                <a:pathLst>
                  <a:path extrusionOk="0" h="22625" w="22621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30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rect b="b" l="l" r="r" t="t"/>
                <a:pathLst>
                  <a:path extrusionOk="0" h="17140" w="2226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30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rect b="b" l="l" r="r" t="t"/>
                <a:pathLst>
                  <a:path extrusionOk="0" h="3004" w="7761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30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rect b="b" l="l" r="r" t="t"/>
                <a:pathLst>
                  <a:path extrusionOk="0" h="3502" w="498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98" name="Google Shape;1398;p30"/>
          <p:cNvGrpSpPr/>
          <p:nvPr/>
        </p:nvGrpSpPr>
        <p:grpSpPr>
          <a:xfrm>
            <a:off x="-124850" y="3209925"/>
            <a:ext cx="2622160" cy="2514600"/>
            <a:chOff x="-124850" y="3209925"/>
            <a:chExt cx="2622160" cy="2514600"/>
          </a:xfrm>
        </p:grpSpPr>
        <p:grpSp>
          <p:nvGrpSpPr>
            <p:cNvPr id="1399" name="Google Shape;1399;p30"/>
            <p:cNvGrpSpPr/>
            <p:nvPr/>
          </p:nvGrpSpPr>
          <p:grpSpPr>
            <a:xfrm rot="5400000">
              <a:off x="381061" y="3066837"/>
              <a:ext cx="1659200" cy="2573297"/>
              <a:chOff x="5827590" y="0"/>
              <a:chExt cx="3316410" cy="5143508"/>
            </a:xfrm>
          </p:grpSpPr>
          <p:sp>
            <p:nvSpPr>
              <p:cNvPr id="1400" name="Google Shape;1400;p30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30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30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03" name="Google Shape;140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130338" y="4215413"/>
              <a:ext cx="2514600" cy="503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type="title"/>
          </p:nvPr>
        </p:nvSpPr>
        <p:spPr>
          <a:xfrm>
            <a:off x="912058" y="504275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4"/>
          <p:cNvSpPr txBox="1"/>
          <p:nvPr>
            <p:ph idx="1" type="body"/>
          </p:nvPr>
        </p:nvSpPr>
        <p:spPr>
          <a:xfrm>
            <a:off x="914400" y="1281475"/>
            <a:ext cx="7299900" cy="31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/>
            </a:lvl9pPr>
          </a:lstStyle>
          <a:p/>
        </p:txBody>
      </p:sp>
      <p:sp>
        <p:nvSpPr>
          <p:cNvPr id="89" name="Google Shape;89;p4"/>
          <p:cNvSpPr/>
          <p:nvPr/>
        </p:nvSpPr>
        <p:spPr>
          <a:xfrm>
            <a:off x="3640916" y="4939133"/>
            <a:ext cx="3036" cy="2077"/>
          </a:xfrm>
          <a:custGeom>
            <a:rect b="b" l="l" r="r" t="t"/>
            <a:pathLst>
              <a:path extrusionOk="0" h="39" w="39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91" name="Google Shape;91;p4"/>
            <p:cNvSpPr/>
            <p:nvPr/>
          </p:nvSpPr>
          <p:spPr>
            <a:xfrm>
              <a:off x="7667903" y="-13620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" name="Google Shape;9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4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94" name="Google Shape;94;p4"/>
            <p:cNvSpPr/>
            <p:nvPr/>
          </p:nvSpPr>
          <p:spPr>
            <a:xfrm>
              <a:off x="-37819" y="3229639"/>
              <a:ext cx="642082" cy="720274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37819" y="3866020"/>
              <a:ext cx="2675353" cy="1620922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6" name="Google Shape;9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3_1_1_1"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31"/>
          <p:cNvSpPr txBox="1"/>
          <p:nvPr>
            <p:ph type="title"/>
          </p:nvPr>
        </p:nvSpPr>
        <p:spPr>
          <a:xfrm>
            <a:off x="914400" y="511791"/>
            <a:ext cx="72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06" name="Google Shape;1406;p31"/>
          <p:cNvGrpSpPr/>
          <p:nvPr/>
        </p:nvGrpSpPr>
        <p:grpSpPr>
          <a:xfrm>
            <a:off x="6391275" y="-678989"/>
            <a:ext cx="3190877" cy="2248692"/>
            <a:chOff x="6391275" y="-678989"/>
            <a:chExt cx="3190877" cy="2248692"/>
          </a:xfrm>
        </p:grpSpPr>
        <p:sp>
          <p:nvSpPr>
            <p:cNvPr id="1407" name="Google Shape;1407;p31"/>
            <p:cNvSpPr/>
            <p:nvPr/>
          </p:nvSpPr>
          <p:spPr>
            <a:xfrm rot="9432676">
              <a:off x="7552803" y="-428059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1"/>
            <p:cNvSpPr/>
            <p:nvPr/>
          </p:nvSpPr>
          <p:spPr>
            <a:xfrm>
              <a:off x="7734153" y="-22515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09" name="Google Shape;1409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391275" y="-22514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0" name="Google Shape;1410;p31"/>
          <p:cNvGrpSpPr/>
          <p:nvPr/>
        </p:nvGrpSpPr>
        <p:grpSpPr>
          <a:xfrm>
            <a:off x="-895800" y="3667189"/>
            <a:ext cx="3610425" cy="1978317"/>
            <a:chOff x="-895800" y="3667189"/>
            <a:chExt cx="3610425" cy="1978317"/>
          </a:xfrm>
        </p:grpSpPr>
        <p:sp>
          <p:nvSpPr>
            <p:cNvPr id="1411" name="Google Shape;1411;p31"/>
            <p:cNvSpPr/>
            <p:nvPr/>
          </p:nvSpPr>
          <p:spPr>
            <a:xfrm rot="9097042">
              <a:off x="-663141" y="3964503"/>
              <a:ext cx="1600810" cy="1383689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1"/>
            <p:cNvSpPr/>
            <p:nvPr/>
          </p:nvSpPr>
          <p:spPr>
            <a:xfrm rot="10800000">
              <a:off x="-205900" y="4116925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13" name="Google Shape;1413;p31"/>
            <p:cNvPicPr preferRelativeResize="0"/>
            <p:nvPr/>
          </p:nvPicPr>
          <p:blipFill rotWithShape="1">
            <a:blip r:embed="rId3">
              <a:alphaModFix/>
            </a:blip>
            <a:srcRect b="0" l="0" r="19309" t="0"/>
            <a:stretch/>
          </p:blipFill>
          <p:spPr>
            <a:xfrm flipH="1">
              <a:off x="-205897" y="3864925"/>
              <a:ext cx="2920522" cy="13836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ONLY_2_1">
    <p:bg>
      <p:bgPr>
        <a:solidFill>
          <a:srgbClr val="FFFFFF"/>
        </a:solidFill>
      </p:bgPr>
    </p:bg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32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6" name="Google Shape;1416;p32"/>
          <p:cNvSpPr txBox="1"/>
          <p:nvPr>
            <p:ph idx="1" type="subTitle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17" name="Google Shape;1417;p32"/>
          <p:cNvSpPr txBox="1"/>
          <p:nvPr>
            <p:ph idx="2" type="subTitle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18" name="Google Shape;1418;p32"/>
          <p:cNvSpPr txBox="1"/>
          <p:nvPr>
            <p:ph idx="3" type="subTitle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19" name="Google Shape;1419;p32"/>
          <p:cNvSpPr txBox="1"/>
          <p:nvPr>
            <p:ph idx="4" type="subTitle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20" name="Google Shape;1420;p32"/>
          <p:cNvSpPr txBox="1"/>
          <p:nvPr>
            <p:ph idx="5" type="subTitle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21" name="Google Shape;1421;p32"/>
          <p:cNvSpPr txBox="1"/>
          <p:nvPr>
            <p:ph idx="6" type="subTitle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22" name="Google Shape;1422;p32"/>
          <p:cNvSpPr txBox="1"/>
          <p:nvPr>
            <p:ph idx="7" type="subTitle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3" name="Google Shape;1423;p32"/>
          <p:cNvSpPr txBox="1"/>
          <p:nvPr>
            <p:ph idx="8" type="subTitle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4" name="Google Shape;1424;p32"/>
          <p:cNvSpPr txBox="1"/>
          <p:nvPr>
            <p:ph idx="9" type="subTitle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425" name="Google Shape;1425;p32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26" name="Google Shape;1426;p32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27" name="Google Shape;1427;p32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rect b="b" l="l" r="r" t="t"/>
                <a:pathLst>
                  <a:path extrusionOk="0" h="15531" w="13992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32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rect b="b" l="l" r="r" t="t"/>
                <a:pathLst>
                  <a:path extrusionOk="0" h="2599" w="3768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29" name="Google Shape;1429;p32"/>
            <p:cNvSpPr/>
            <p:nvPr/>
          </p:nvSpPr>
          <p:spPr>
            <a:xfrm flipH="1" rot="-5400000">
              <a:off x="7684384" y="-520131"/>
              <a:ext cx="1080761" cy="2022672"/>
            </a:xfrm>
            <a:custGeom>
              <a:rect b="b" l="l" r="r" t="t"/>
              <a:pathLst>
                <a:path extrusionOk="0" h="20205" w="10796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30" name="Google Shape;1430;p3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1" name="Google Shape;1431;p32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32" name="Google Shape;1432;p32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33" name="Google Shape;1433;p32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rect b="b" l="l" r="r" t="t"/>
                <a:pathLst>
                  <a:path extrusionOk="0" h="22625" w="22621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32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rect b="b" l="l" r="r" t="t"/>
                <a:pathLst>
                  <a:path extrusionOk="0" h="17140" w="2226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32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rect b="b" l="l" r="r" t="t"/>
                <a:pathLst>
                  <a:path extrusionOk="0" h="3004" w="7761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32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rect b="b" l="l" r="r" t="t"/>
                <a:pathLst>
                  <a:path extrusionOk="0" h="3502" w="498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37" name="Google Shape;1437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1_1">
    <p:bg>
      <p:bgPr>
        <a:solidFill>
          <a:srgbClr val="FFFFFF"/>
        </a:solidFill>
      </p:bgPr>
    </p:bg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33"/>
          <p:cNvSpPr txBox="1"/>
          <p:nvPr>
            <p:ph type="title"/>
          </p:nvPr>
        </p:nvSpPr>
        <p:spPr>
          <a:xfrm>
            <a:off x="914400" y="502480"/>
            <a:ext cx="72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40" name="Google Shape;1440;p33"/>
          <p:cNvSpPr/>
          <p:nvPr/>
        </p:nvSpPr>
        <p:spPr>
          <a:xfrm rot="9432608">
            <a:off x="7960777" y="-398872"/>
            <a:ext cx="938669" cy="1081190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33"/>
          <p:cNvSpPr/>
          <p:nvPr/>
        </p:nvSpPr>
        <p:spPr>
          <a:xfrm rot="9432653">
            <a:off x="7848993" y="-97641"/>
            <a:ext cx="2075495" cy="1081190"/>
          </a:xfrm>
          <a:custGeom>
            <a:rect b="b" l="l" r="r" t="t"/>
            <a:pathLst>
              <a:path extrusionOk="0" h="11832" w="10602">
                <a:moveTo>
                  <a:pt x="5462" y="0"/>
                </a:moveTo>
                <a:cubicBezTo>
                  <a:pt x="2372" y="0"/>
                  <a:pt x="1" y="5907"/>
                  <a:pt x="1789" y="9382"/>
                </a:cubicBezTo>
                <a:cubicBezTo>
                  <a:pt x="2675" y="11106"/>
                  <a:pt x="4341" y="11832"/>
                  <a:pt x="5925" y="11832"/>
                </a:cubicBezTo>
                <a:cubicBezTo>
                  <a:pt x="7628" y="11832"/>
                  <a:pt x="9240" y="10997"/>
                  <a:pt x="9703" y="9654"/>
                </a:cubicBezTo>
                <a:cubicBezTo>
                  <a:pt x="10602" y="7063"/>
                  <a:pt x="9546" y="412"/>
                  <a:pt x="5713" y="14"/>
                </a:cubicBezTo>
                <a:cubicBezTo>
                  <a:pt x="5628" y="3"/>
                  <a:pt x="5547" y="0"/>
                  <a:pt x="5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2" name="Google Shape;1442;p33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1443" name="Google Shape;1443;p33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44" name="Google Shape;1444;p33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1445" name="Google Shape;1445;p33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33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47" name="Google Shape;1447;p33"/>
          <p:cNvGrpSpPr/>
          <p:nvPr/>
        </p:nvGrpSpPr>
        <p:grpSpPr>
          <a:xfrm>
            <a:off x="-1028710" y="3879719"/>
            <a:ext cx="2293560" cy="1480066"/>
            <a:chOff x="-1028710" y="3879719"/>
            <a:chExt cx="2293560" cy="1480066"/>
          </a:xfrm>
        </p:grpSpPr>
        <p:sp>
          <p:nvSpPr>
            <p:cNvPr id="1448" name="Google Shape;1448;p33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3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0" name="Google Shape;1450;p33"/>
          <p:cNvSpPr txBox="1"/>
          <p:nvPr>
            <p:ph hasCustomPrompt="1" idx="2" type="title"/>
          </p:nvPr>
        </p:nvSpPr>
        <p:spPr>
          <a:xfrm>
            <a:off x="2700408" y="1638393"/>
            <a:ext cx="1880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1" name="Google Shape;1451;p33"/>
          <p:cNvSpPr txBox="1"/>
          <p:nvPr>
            <p:ph hasCustomPrompt="1" idx="3" type="title"/>
          </p:nvPr>
        </p:nvSpPr>
        <p:spPr>
          <a:xfrm>
            <a:off x="922135" y="1638393"/>
            <a:ext cx="1776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2" name="Google Shape;1452;p33"/>
          <p:cNvSpPr txBox="1"/>
          <p:nvPr>
            <p:ph hasCustomPrompt="1" idx="4" type="title"/>
          </p:nvPr>
        </p:nvSpPr>
        <p:spPr>
          <a:xfrm>
            <a:off x="6441309" y="1638394"/>
            <a:ext cx="179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3" name="Google Shape;1453;p33"/>
          <p:cNvSpPr txBox="1"/>
          <p:nvPr>
            <p:ph hasCustomPrompt="1" idx="5" type="title"/>
          </p:nvPr>
        </p:nvSpPr>
        <p:spPr>
          <a:xfrm>
            <a:off x="4575208" y="1638393"/>
            <a:ext cx="1842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4" name="Google Shape;1454;p33"/>
          <p:cNvSpPr txBox="1"/>
          <p:nvPr>
            <p:ph idx="1" type="subTitle"/>
          </p:nvPr>
        </p:nvSpPr>
        <p:spPr>
          <a:xfrm>
            <a:off x="896185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55" name="Google Shape;1455;p33"/>
          <p:cNvSpPr txBox="1"/>
          <p:nvPr>
            <p:ph idx="6" type="subTitle"/>
          </p:nvPr>
        </p:nvSpPr>
        <p:spPr>
          <a:xfrm>
            <a:off x="2739609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56" name="Google Shape;1456;p33"/>
          <p:cNvSpPr txBox="1"/>
          <p:nvPr>
            <p:ph idx="7" type="subTitle"/>
          </p:nvPr>
        </p:nvSpPr>
        <p:spPr>
          <a:xfrm>
            <a:off x="4583034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57" name="Google Shape;1457;p33"/>
          <p:cNvSpPr txBox="1"/>
          <p:nvPr>
            <p:ph idx="8" type="subTitle"/>
          </p:nvPr>
        </p:nvSpPr>
        <p:spPr>
          <a:xfrm>
            <a:off x="6426459" y="2543910"/>
            <a:ext cx="1828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458" name="Google Shape;1458;p33"/>
          <p:cNvSpPr txBox="1"/>
          <p:nvPr>
            <p:ph idx="9" type="subTitle"/>
          </p:nvPr>
        </p:nvSpPr>
        <p:spPr>
          <a:xfrm>
            <a:off x="941935" y="2910668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9" name="Google Shape;1459;p33"/>
          <p:cNvSpPr txBox="1"/>
          <p:nvPr>
            <p:ph idx="13" type="subTitle"/>
          </p:nvPr>
        </p:nvSpPr>
        <p:spPr>
          <a:xfrm>
            <a:off x="2785359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0" name="Google Shape;1460;p33"/>
          <p:cNvSpPr txBox="1"/>
          <p:nvPr>
            <p:ph idx="14" type="subTitle"/>
          </p:nvPr>
        </p:nvSpPr>
        <p:spPr>
          <a:xfrm>
            <a:off x="4628784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1" name="Google Shape;1461;p33"/>
          <p:cNvSpPr txBox="1"/>
          <p:nvPr>
            <p:ph idx="15" type="subTitle"/>
          </p:nvPr>
        </p:nvSpPr>
        <p:spPr>
          <a:xfrm>
            <a:off x="6472209" y="2921193"/>
            <a:ext cx="17373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462" name="Google Shape;146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21050" y="-317876"/>
            <a:ext cx="1964802" cy="150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ONE_COLUMN_TEXT_2_2"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34"/>
          <p:cNvSpPr txBox="1"/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5" name="Google Shape;1465;p34"/>
          <p:cNvSpPr txBox="1"/>
          <p:nvPr>
            <p:ph idx="1" type="subTitle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66" name="Google Shape;1466;p34"/>
          <p:cNvGrpSpPr/>
          <p:nvPr/>
        </p:nvGrpSpPr>
        <p:grpSpPr>
          <a:xfrm>
            <a:off x="6912145" y="4433249"/>
            <a:ext cx="4477807" cy="839588"/>
            <a:chOff x="3098100" y="3849750"/>
            <a:chExt cx="940775" cy="270425"/>
          </a:xfrm>
        </p:grpSpPr>
        <p:sp>
          <p:nvSpPr>
            <p:cNvPr id="1467" name="Google Shape;1467;p34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4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4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0" name="Google Shape;1470;p34"/>
          <p:cNvGrpSpPr/>
          <p:nvPr/>
        </p:nvGrpSpPr>
        <p:grpSpPr>
          <a:xfrm>
            <a:off x="-731964" y="-152400"/>
            <a:ext cx="4770834" cy="5600699"/>
            <a:chOff x="-731964" y="-152400"/>
            <a:chExt cx="4770834" cy="5600699"/>
          </a:xfrm>
        </p:grpSpPr>
        <p:sp>
          <p:nvSpPr>
            <p:cNvPr id="1471" name="Google Shape;1471;p34"/>
            <p:cNvSpPr/>
            <p:nvPr/>
          </p:nvSpPr>
          <p:spPr>
            <a:xfrm rot="10800000">
              <a:off x="-731964" y="4332446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4"/>
            <p:cNvSpPr/>
            <p:nvPr/>
          </p:nvSpPr>
          <p:spPr>
            <a:xfrm rot="10800000">
              <a:off x="-729152" y="4335697"/>
              <a:ext cx="2888" cy="3337"/>
            </a:xfrm>
            <a:custGeom>
              <a:rect b="b" l="l" r="r" t="t"/>
              <a:pathLst>
                <a:path extrusionOk="0" h="39" w="38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73" name="Google Shape;1473;p34"/>
            <p:cNvGrpSpPr/>
            <p:nvPr/>
          </p:nvGrpSpPr>
          <p:grpSpPr>
            <a:xfrm flipH="1">
              <a:off x="-597316" y="-49993"/>
              <a:ext cx="4636186" cy="5256773"/>
              <a:chOff x="3268325" y="3013975"/>
              <a:chExt cx="1443800" cy="1106200"/>
            </a:xfrm>
          </p:grpSpPr>
          <p:sp>
            <p:nvSpPr>
              <p:cNvPr id="1474" name="Google Shape;1474;p34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rect b="b" l="l" r="r" t="t"/>
                <a:pathLst>
                  <a:path extrusionOk="0" h="5983" w="10998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34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rect b="b" l="l" r="r" t="t"/>
                <a:pathLst>
                  <a:path extrusionOk="0" h="40732" w="35728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34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rect b="b" l="l" r="r" t="t"/>
                <a:pathLst>
                  <a:path extrusionOk="0" h="7131" w="19661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34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rect b="b" l="l" r="r" t="t"/>
                <a:pathLst>
                  <a:path extrusionOk="0" h="41684" w="18724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34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rect b="b" l="l" r="r" t="t"/>
                <a:pathLst>
                  <a:path extrusionOk="0" h="7635" w="20431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34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rect b="b" l="l" r="r" t="t"/>
                <a:pathLst>
                  <a:path extrusionOk="0" h="11832" w="10602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80" name="Google Shape;1480;p34"/>
            <p:cNvPicPr preferRelativeResize="0"/>
            <p:nvPr/>
          </p:nvPicPr>
          <p:blipFill rotWithShape="1">
            <a:blip r:embed="rId2">
              <a:alphaModFix/>
            </a:blip>
            <a:srcRect b="0" l="0" r="41660" t="0"/>
            <a:stretch/>
          </p:blipFill>
          <p:spPr>
            <a:xfrm>
              <a:off x="-627150" y="-152400"/>
              <a:ext cx="2884579" cy="2781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1" name="Google Shape;1481;p34"/>
            <p:cNvPicPr preferRelativeResize="0"/>
            <p:nvPr/>
          </p:nvPicPr>
          <p:blipFill rotWithShape="1">
            <a:blip r:embed="rId3">
              <a:alphaModFix/>
            </a:blip>
            <a:srcRect b="0" l="49479" r="0" t="0"/>
            <a:stretch/>
          </p:blipFill>
          <p:spPr>
            <a:xfrm>
              <a:off x="-587773" y="3690950"/>
              <a:ext cx="1578374" cy="17573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ONE_COLUMN_TEXT_2_1_1"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5"/>
          <p:cNvSpPr txBox="1"/>
          <p:nvPr>
            <p:ph type="title"/>
          </p:nvPr>
        </p:nvSpPr>
        <p:spPr>
          <a:xfrm>
            <a:off x="909458" y="1664014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4" name="Google Shape;1484;p35"/>
          <p:cNvSpPr txBox="1"/>
          <p:nvPr>
            <p:ph idx="1" type="subTitle"/>
          </p:nvPr>
        </p:nvSpPr>
        <p:spPr>
          <a:xfrm>
            <a:off x="909138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85" name="Google Shape;1485;p35"/>
          <p:cNvGrpSpPr/>
          <p:nvPr/>
        </p:nvGrpSpPr>
        <p:grpSpPr>
          <a:xfrm>
            <a:off x="-2255105" y="4433249"/>
            <a:ext cx="4477807" cy="839588"/>
            <a:chOff x="3098100" y="3849750"/>
            <a:chExt cx="940775" cy="270425"/>
          </a:xfrm>
        </p:grpSpPr>
        <p:sp>
          <p:nvSpPr>
            <p:cNvPr id="1486" name="Google Shape;1486;p35"/>
            <p:cNvSpPr/>
            <p:nvPr/>
          </p:nvSpPr>
          <p:spPr>
            <a:xfrm>
              <a:off x="3304800" y="3882975"/>
              <a:ext cx="665525" cy="237200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5"/>
            <p:cNvSpPr/>
            <p:nvPr/>
          </p:nvSpPr>
          <p:spPr>
            <a:xfrm>
              <a:off x="3098100" y="3849750"/>
              <a:ext cx="940775" cy="270425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5"/>
            <p:cNvSpPr/>
            <p:nvPr/>
          </p:nvSpPr>
          <p:spPr>
            <a:xfrm>
              <a:off x="3304800" y="3964300"/>
              <a:ext cx="665525" cy="155875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9" name="Google Shape;1489;p35"/>
          <p:cNvGrpSpPr/>
          <p:nvPr/>
        </p:nvGrpSpPr>
        <p:grpSpPr>
          <a:xfrm>
            <a:off x="4038601" y="-137099"/>
            <a:ext cx="5314951" cy="5357097"/>
            <a:chOff x="4038601" y="-137099"/>
            <a:chExt cx="5314951" cy="5357097"/>
          </a:xfrm>
        </p:grpSpPr>
        <p:grpSp>
          <p:nvGrpSpPr>
            <p:cNvPr id="1490" name="Google Shape;1490;p35"/>
            <p:cNvGrpSpPr/>
            <p:nvPr/>
          </p:nvGrpSpPr>
          <p:grpSpPr>
            <a:xfrm>
              <a:off x="5827386" y="-55175"/>
              <a:ext cx="3400978" cy="5274667"/>
              <a:chOff x="5827590" y="0"/>
              <a:chExt cx="3316410" cy="5143508"/>
            </a:xfrm>
          </p:grpSpPr>
          <p:sp>
            <p:nvSpPr>
              <p:cNvPr id="1491" name="Google Shape;1491;p35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rect b="b" l="l" r="r" t="t"/>
                <a:pathLst>
                  <a:path extrusionOk="0" h="9771" w="5959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rect b="b" l="l" r="r" t="t"/>
                <a:pathLst>
                  <a:path extrusionOk="0" h="16521" w="7966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rect b="b" l="l" r="r" t="t"/>
                <a:pathLst>
                  <a:path extrusionOk="0" h="21988" w="24829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94" name="Google Shape;1494;p3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62675" y="-137099"/>
              <a:ext cx="3190877" cy="179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5" name="Google Shape;1495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38601" y="2247600"/>
              <a:ext cx="5284301" cy="29723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APTION_ONLY_1">
    <p:bg>
      <p:bgPr>
        <a:noFill/>
      </p:bgPr>
    </p:bg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36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36"/>
          <p:cNvSpPr txBox="1"/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9" name="Google Shape;1499;p36"/>
          <p:cNvSpPr txBox="1"/>
          <p:nvPr>
            <p:ph idx="1" type="subTitle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1500" name="Google Shape;1500;p36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501" name="Google Shape;1501;p36"/>
            <p:cNvSpPr/>
            <p:nvPr/>
          </p:nvSpPr>
          <p:spPr>
            <a:xfrm flipH="1" rot="6847533">
              <a:off x="-356027" y="4216323"/>
              <a:ext cx="1115230" cy="1401371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2" name="Google Shape;1502;p36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503" name="Google Shape;1503;p36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rect b="b" l="l" r="r" t="t"/>
                <a:pathLst>
                  <a:path extrusionOk="0" h="168" w="315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6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6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6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6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36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36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rect b="b" l="l" r="r" t="t"/>
                <a:pathLst>
                  <a:path extrusionOk="0" h="338" w="297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36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rect b="b" l="l" r="r" t="t"/>
                <a:pathLst>
                  <a:path extrusionOk="0" h="212" w="43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6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36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36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36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36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36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6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6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rect b="b" l="l" r="r" t="t"/>
                <a:pathLst>
                  <a:path extrusionOk="0" h="315" w="341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6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rect b="b" l="l" r="r" t="t"/>
                <a:pathLst>
                  <a:path extrusionOk="0" h="73" w="12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36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6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rect b="b" l="l" r="r" t="t"/>
                <a:pathLst>
                  <a:path extrusionOk="0" h="256" w="433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36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36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36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36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36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36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36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36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36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rect b="b" l="l" r="r" t="t"/>
                <a:pathLst>
                  <a:path extrusionOk="0" h="300" w="434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6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36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36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36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36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36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36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36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36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36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rect b="b" l="l" r="r" t="t"/>
                <a:pathLst>
                  <a:path extrusionOk="0" h="260" w="421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36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36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rect b="b" l="l" r="r" t="t"/>
                <a:pathLst>
                  <a:path extrusionOk="0" h="345" w="433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36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36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36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36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36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36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36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36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36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36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rect b="b" l="l" r="r" t="t"/>
                <a:pathLst>
                  <a:path extrusionOk="0" h="385" w="434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36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36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36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36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36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36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36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36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36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36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36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rect b="b" l="l" r="r" t="t"/>
                <a:pathLst>
                  <a:path extrusionOk="0" h="426" w="433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36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36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36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36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36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36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6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36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36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rect b="b" l="l" r="r" t="t"/>
                <a:pathLst>
                  <a:path extrusionOk="0" h="165" w="372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36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36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rect b="b" l="l" r="r" t="t"/>
                <a:pathLst>
                  <a:path extrusionOk="0" h="393" w="433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36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rect b="b" l="l" r="r" t="t"/>
                <a:pathLst>
                  <a:path extrusionOk="0" h="430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36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36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36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36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36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36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36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36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36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rect b="b" l="l" r="r" t="t"/>
                <a:pathLst>
                  <a:path extrusionOk="0" h="434" w="431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36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36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36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36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36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36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36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36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36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36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rect b="b" l="l" r="r" t="t"/>
                <a:pathLst>
                  <a:path extrusionOk="0" h="420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36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6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6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36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36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36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6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6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6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rect b="b" l="l" r="r" t="t"/>
                <a:pathLst>
                  <a:path extrusionOk="0" h="267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36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36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36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36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36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36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36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36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6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6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36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rect b="b" l="l" r="r" t="t"/>
                <a:pathLst>
                  <a:path extrusionOk="0" h="382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36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6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36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36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36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36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36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36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36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36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36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36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6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6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36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36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6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36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36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36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36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36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rect b="b" l="l" r="r" t="t"/>
                <a:pathLst>
                  <a:path extrusionOk="0" h="403" w="417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36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rect b="b" l="l" r="r" t="t"/>
                <a:pathLst>
                  <a:path extrusionOk="0" h="45" w="24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36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36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36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36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36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36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36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36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36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rect b="b" l="l" r="r" t="t"/>
                <a:pathLst>
                  <a:path extrusionOk="0" h="434" w="43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36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36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36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36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rect b="b" l="l" r="r" t="t"/>
                <a:pathLst>
                  <a:path extrusionOk="0" h="433" w="43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36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rect b="b" l="l" r="r" t="t"/>
                <a:pathLst>
                  <a:path extrusionOk="0" h="417" w="403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36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rect b="b" l="l" r="r" t="t"/>
                <a:pathLst>
                  <a:path extrusionOk="0" h="383" w="138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36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rect b="b" l="l" r="r" t="t"/>
                <a:pathLst>
                  <a:path extrusionOk="0" h="399" w="154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36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rect b="b" l="l" r="r" t="t"/>
                <a:pathLst>
                  <a:path extrusionOk="0" h="92" w="334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36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36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36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6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6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36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36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6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36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36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36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6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6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36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36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6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36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36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rect b="b" l="l" r="r" t="t"/>
                <a:pathLst>
                  <a:path extrusionOk="0" h="434" w="349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36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36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rect b="b" l="l" r="r" t="t"/>
                <a:pathLst>
                  <a:path extrusionOk="0" h="424" w="202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36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rect b="b" l="l" r="r" t="t"/>
                <a:pathLst>
                  <a:path extrusionOk="0" h="434" w="332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36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36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36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36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36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36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36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36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36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36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rect b="b" l="l" r="r" t="t"/>
                <a:pathLst>
                  <a:path extrusionOk="0" h="430" w="376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36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36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rect b="b" l="l" r="r" t="t"/>
                <a:pathLst>
                  <a:path extrusionOk="0" h="137" w="396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36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36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36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36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36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36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36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36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36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36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36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36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36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36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36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36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36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36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36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36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36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36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36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36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36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36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36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36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36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36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36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rect b="b" l="l" r="r" t="t"/>
                <a:pathLst>
                  <a:path extrusionOk="0" h="433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36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36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rect b="b" l="l" r="r" t="t"/>
                <a:pathLst>
                  <a:path extrusionOk="0" h="39" w="14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36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36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rect b="b" l="l" r="r" t="t"/>
                <a:pathLst>
                  <a:path extrusionOk="0" h="182" w="416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36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36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36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36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36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36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36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36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rect b="b" l="l" r="r" t="t"/>
                <a:pathLst>
                  <a:path extrusionOk="0" h="434" w="423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36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36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36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36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rect b="b" l="l" r="r" t="t"/>
                <a:pathLst>
                  <a:path extrusionOk="0" h="434" w="41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36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36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36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rect b="b" l="l" r="r" t="t"/>
                <a:pathLst>
                  <a:path extrusionOk="0" h="434" w="399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36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36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rect b="b" l="l" r="r" t="t"/>
                <a:pathLst>
                  <a:path extrusionOk="0" h="434" w="386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36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36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36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rect b="b" l="l" r="r" t="t"/>
                <a:pathLst>
                  <a:path extrusionOk="0" h="434" w="372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36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36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36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rect b="b" l="l" r="r" t="t"/>
                <a:pathLst>
                  <a:path extrusionOk="0" h="434" w="361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36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36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36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36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rect b="b" l="l" r="r" t="t"/>
                <a:pathLst>
                  <a:path extrusionOk="0" h="434" w="348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36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36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rect b="b" l="l" r="r" t="t"/>
                <a:pathLst>
                  <a:path extrusionOk="0" h="430" w="338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36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36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rect b="b" l="l" r="r" t="t"/>
                <a:pathLst>
                  <a:path extrusionOk="0" h="434" w="325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36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36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rect b="b" l="l" r="r" t="t"/>
                <a:pathLst>
                  <a:path extrusionOk="0" h="430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36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36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rect b="b" l="l" r="r" t="t"/>
                <a:pathLst>
                  <a:path extrusionOk="0" h="433" w="311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36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36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rect b="b" l="l" r="r" t="t"/>
                <a:pathLst>
                  <a:path extrusionOk="0" h="434" w="30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36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36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36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rect b="b" l="l" r="r" t="t"/>
                <a:pathLst>
                  <a:path extrusionOk="0" h="433" w="287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36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36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36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rect b="b" l="l" r="r" t="t"/>
                <a:pathLst>
                  <a:path extrusionOk="0" h="434" w="273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36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36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rect b="b" l="l" r="r" t="t"/>
                <a:pathLst>
                  <a:path extrusionOk="0" h="433" w="434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36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rect b="b" l="l" r="r" t="t"/>
                <a:pathLst>
                  <a:path extrusionOk="0" h="76" w="25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36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rect b="b" l="l" r="r" t="t"/>
                <a:pathLst>
                  <a:path extrusionOk="0" h="434" w="434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36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rect b="b" l="l" r="r" t="t"/>
                <a:pathLst>
                  <a:path extrusionOk="0" h="430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36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36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36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rect b="b" l="l" r="r" t="t"/>
                <a:pathLst>
                  <a:path extrusionOk="0" h="434" w="433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74" name="Google Shape;1774;p36"/>
          <p:cNvSpPr/>
          <p:nvPr/>
        </p:nvSpPr>
        <p:spPr>
          <a:xfrm rot="-4421961">
            <a:off x="2756334" y="1581448"/>
            <a:ext cx="5541644" cy="273578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5" name="Google Shape;1775;p36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76" name="Google Shape;1776;p3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rect b="b" l="l" r="r" t="t"/>
              <a:pathLst>
                <a:path extrusionOk="0" h="17354" w="40411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rect b="b" l="l" r="r" t="t"/>
              <a:pathLst>
                <a:path extrusionOk="0" h="41724" w="69245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rect b="b" l="l" r="r" t="t"/>
              <a:pathLst>
                <a:path extrusionOk="0" h="5660" w="9871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rect b="b" l="l" r="r" t="t"/>
              <a:pathLst>
                <a:path extrusionOk="0" h="6651" w="22306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rect b="b" l="l" r="r" t="t"/>
              <a:pathLst>
                <a:path extrusionOk="0" h="8964" w="30086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81" name="Google Shape;1781;p3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82" name="Google Shape;1782;p3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rect b="b" l="l" r="r" t="t"/>
                <a:pathLst>
                  <a:path extrusionOk="0" h="16609" w="16299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rect b="b" l="l" r="r" t="t"/>
                <a:pathLst>
                  <a:path extrusionOk="0" h="16165" w="1592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rect b="b" l="l" r="r" t="t"/>
                <a:pathLst>
                  <a:path extrusionOk="0" h="16472" w="16204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rect b="b" l="l" r="r" t="t"/>
                <a:pathLst>
                  <a:path extrusionOk="0" h="7612" w="7567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3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rect b="b" l="l" r="r" t="t"/>
                <a:pathLst>
                  <a:path extrusionOk="0" h="12149" w="12019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3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rect b="b" l="l" r="r" t="t"/>
                <a:pathLst>
                  <a:path extrusionOk="0" h="13839" w="13676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rect b="b" l="l" r="r" t="t"/>
                <a:pathLst>
                  <a:path extrusionOk="0" h="15188" w="1499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rect b="b" l="l" r="r" t="t"/>
                <a:pathLst>
                  <a:path extrusionOk="0" h="8906" w="8838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rect b="b" l="l" r="r" t="t"/>
                <a:pathLst>
                  <a:path extrusionOk="0" h="11162" w="11056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rect b="b" l="l" r="r" t="t"/>
                <a:pathLst>
                  <a:path extrusionOk="0" h="13038" w="12895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rect b="b" l="l" r="r" t="t"/>
                <a:pathLst>
                  <a:path extrusionOk="0" h="14557" w="14377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rect b="b" l="l" r="r" t="t"/>
                <a:pathLst>
                  <a:path extrusionOk="0" h="4600" w="460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rect b="b" l="l" r="r" t="t"/>
                <a:pathLst>
                  <a:path extrusionOk="0" h="6185" w="6163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rect b="b" l="l" r="r" t="t"/>
                <a:pathLst>
                  <a:path extrusionOk="0" h="5270" w="5407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rect b="b" l="l" r="r" t="t"/>
                <a:pathLst>
                  <a:path extrusionOk="0" h="6102" w="6252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rect b="b" l="l" r="r" t="t"/>
                <a:pathLst>
                  <a:path extrusionOk="0" h="9767" w="9849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rect b="b" l="l" r="r" t="t"/>
                <a:pathLst>
                  <a:path extrusionOk="0" h="10087" w="9996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rect b="b" l="l" r="r" t="t"/>
                <a:pathLst>
                  <a:path extrusionOk="0" h="15727" w="15512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rect b="b" l="l" r="r" t="t"/>
                <a:pathLst>
                  <a:path extrusionOk="0" h="601" w="597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3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rect b="b" l="l" r="r" t="t"/>
                <a:pathLst>
                  <a:path extrusionOk="0" h="2804" w="2805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3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rect b="b" l="l" r="r" t="t"/>
                <a:pathLst>
                  <a:path extrusionOk="0" h="3271" w="3333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rect b="b" l="l" r="r" t="t"/>
                <a:pathLst>
                  <a:path extrusionOk="0" h="4355" w="4464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3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rect b="b" l="l" r="r" t="t"/>
                <a:pathLst>
                  <a:path extrusionOk="0" h="6910" w="7059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3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rect b="b" l="l" r="r" t="t"/>
                <a:pathLst>
                  <a:path extrusionOk="0" h="11178" w="11178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3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rect b="b" l="l" r="r" t="t"/>
                <a:pathLst>
                  <a:path extrusionOk="0" h="8674" w="879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3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rect b="b" l="l" r="r" t="t"/>
                <a:pathLst>
                  <a:path extrusionOk="0" h="16459" w="16145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3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rect b="b" l="l" r="r" t="t"/>
                <a:pathLst>
                  <a:path extrusionOk="0" h="7748" w="7887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3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rect b="b" l="l" r="r" t="t"/>
                <a:pathLst>
                  <a:path extrusionOk="0" h="15692" w="15379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3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rect b="b" l="l" r="r" t="t"/>
                <a:pathLst>
                  <a:path extrusionOk="0" h="13103" w="13106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11" name="Google Shape;1811;p36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812" name="Google Shape;1812;p36"/>
            <p:cNvSpPr/>
            <p:nvPr/>
          </p:nvSpPr>
          <p:spPr>
            <a:xfrm>
              <a:off x="4333158" y="4849734"/>
              <a:ext cx="1938475" cy="293962"/>
            </a:xfrm>
            <a:custGeom>
              <a:rect b="b" l="l" r="r" t="t"/>
              <a:pathLst>
                <a:path extrusionOk="0" h="9488" w="26621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3731103" y="4808559"/>
              <a:ext cx="2740195" cy="335138"/>
            </a:xfrm>
            <a:custGeom>
              <a:rect b="b" l="l" r="r" t="t"/>
              <a:pathLst>
                <a:path extrusionOk="0" h="10817" w="37631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4333158" y="4950520"/>
              <a:ext cx="1938475" cy="193176"/>
            </a:xfrm>
            <a:custGeom>
              <a:rect b="b" l="l" r="r" t="t"/>
              <a:pathLst>
                <a:path extrusionOk="0" h="6235" w="26621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текст 1">
  <p:cSld name="TITLE_AND_BODY_1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17" name="Google Shape;181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8" name="Google Shape;181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пись 1">
  <p:cSld name="CAPTION_ONLY_2"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1821" name="Google Shape;182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каз гифки">
  <p:cSld name="TITLE_AND_BODY_2"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>
            <p:ph type="title"/>
          </p:nvPr>
        </p:nvSpPr>
        <p:spPr>
          <a:xfrm>
            <a:off x="76208" y="7620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0" name="Google Shape;100;p5"/>
          <p:cNvSpPr txBox="1"/>
          <p:nvPr>
            <p:ph idx="1" type="body"/>
          </p:nvPr>
        </p:nvSpPr>
        <p:spPr>
          <a:xfrm>
            <a:off x="78225" y="414700"/>
            <a:ext cx="7315200" cy="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romanLcPeriod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AutoNum type="romanLcPeriod"/>
              <a:defRPr sz="1200"/>
            </a:lvl9pPr>
          </a:lstStyle>
          <a:p/>
        </p:txBody>
      </p:sp>
      <p:sp>
        <p:nvSpPr>
          <p:cNvPr id="101" name="Google Shape;101;p5"/>
          <p:cNvSpPr/>
          <p:nvPr/>
        </p:nvSpPr>
        <p:spPr>
          <a:xfrm>
            <a:off x="3640916" y="4939133"/>
            <a:ext cx="3036" cy="2077"/>
          </a:xfrm>
          <a:custGeom>
            <a:rect b="b" l="l" r="r" t="t"/>
            <a:pathLst>
              <a:path extrusionOk="0" h="39" w="39">
                <a:moveTo>
                  <a:pt x="39" y="38"/>
                </a:moveTo>
                <a:lnTo>
                  <a:pt x="39" y="38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5"/>
          <p:cNvGrpSpPr/>
          <p:nvPr/>
        </p:nvGrpSpPr>
        <p:grpSpPr>
          <a:xfrm>
            <a:off x="6843884" y="-426174"/>
            <a:ext cx="2501000" cy="1673624"/>
            <a:chOff x="6843884" y="-426174"/>
            <a:chExt cx="2501000" cy="1673624"/>
          </a:xfrm>
        </p:grpSpPr>
        <p:sp>
          <p:nvSpPr>
            <p:cNvPr id="103" name="Google Shape;103;p5"/>
            <p:cNvSpPr/>
            <p:nvPr/>
          </p:nvSpPr>
          <p:spPr>
            <a:xfrm>
              <a:off x="7667903" y="-13620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4" name="Google Shape;104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884" y="-4261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" name="Google Shape;105;p5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106" name="Google Shape;106;p5"/>
            <p:cNvSpPr/>
            <p:nvPr/>
          </p:nvSpPr>
          <p:spPr>
            <a:xfrm>
              <a:off x="-37819" y="3229639"/>
              <a:ext cx="642082" cy="720274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-37819" y="3866020"/>
              <a:ext cx="2675353" cy="1620922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8" name="Google Shape;108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"/>
          <p:cNvSpPr txBox="1"/>
          <p:nvPr>
            <p:ph type="ctrTitle"/>
          </p:nvPr>
        </p:nvSpPr>
        <p:spPr>
          <a:xfrm>
            <a:off x="6430548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6"/>
          <p:cNvSpPr txBox="1"/>
          <p:nvPr>
            <p:ph idx="1" type="subTitle"/>
          </p:nvPr>
        </p:nvSpPr>
        <p:spPr>
          <a:xfrm>
            <a:off x="5042950" y="3122523"/>
            <a:ext cx="27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3" name="Google Shape;113;p6"/>
          <p:cNvSpPr txBox="1"/>
          <p:nvPr>
            <p:ph idx="2" type="title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" name="Google Shape;114;p6"/>
          <p:cNvSpPr txBox="1"/>
          <p:nvPr>
            <p:ph idx="3" type="ctrTitle"/>
          </p:nvPr>
        </p:nvSpPr>
        <p:spPr>
          <a:xfrm>
            <a:off x="1221943" y="2628993"/>
            <a:ext cx="1371600" cy="27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" name="Google Shape;115;p6"/>
          <p:cNvSpPr txBox="1"/>
          <p:nvPr>
            <p:ph idx="4" type="subTitle"/>
          </p:nvPr>
        </p:nvSpPr>
        <p:spPr>
          <a:xfrm>
            <a:off x="1359900" y="3118599"/>
            <a:ext cx="2743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116" name="Google Shape;116;p6"/>
          <p:cNvGrpSpPr/>
          <p:nvPr/>
        </p:nvGrpSpPr>
        <p:grpSpPr>
          <a:xfrm>
            <a:off x="-720095" y="3263904"/>
            <a:ext cx="3539492" cy="2951122"/>
            <a:chOff x="-720095" y="3263904"/>
            <a:chExt cx="3539492" cy="2951122"/>
          </a:xfrm>
        </p:grpSpPr>
        <p:sp>
          <p:nvSpPr>
            <p:cNvPr id="117" name="Google Shape;117;p6"/>
            <p:cNvSpPr/>
            <p:nvPr/>
          </p:nvSpPr>
          <p:spPr>
            <a:xfrm flipH="1" rot="-4042627">
              <a:off x="-482993" y="3745959"/>
              <a:ext cx="1004486" cy="1183368"/>
            </a:xfrm>
            <a:custGeom>
              <a:rect b="b" l="l" r="r" t="t"/>
              <a:pathLst>
                <a:path extrusionOk="0" h="11832" w="10602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 flipH="1" rot="-1422298">
              <a:off x="-289786" y="3599993"/>
              <a:ext cx="2150190" cy="2278942"/>
            </a:xfrm>
            <a:custGeom>
              <a:rect b="b" l="l" r="r" t="t"/>
              <a:pathLst>
                <a:path extrusionOk="0" h="44554" w="37180">
                  <a:moveTo>
                    <a:pt x="27786" y="0"/>
                  </a:moveTo>
                  <a:cubicBezTo>
                    <a:pt x="24969" y="3347"/>
                    <a:pt x="24958" y="8209"/>
                    <a:pt x="23557" y="12382"/>
                  </a:cubicBezTo>
                  <a:cubicBezTo>
                    <a:pt x="21980" y="17084"/>
                    <a:pt x="18515" y="21019"/>
                    <a:pt x="14327" y="23676"/>
                  </a:cubicBezTo>
                  <a:cubicBezTo>
                    <a:pt x="10400" y="26173"/>
                    <a:pt x="5653" y="27775"/>
                    <a:pt x="2944" y="31561"/>
                  </a:cubicBezTo>
                  <a:cubicBezTo>
                    <a:pt x="1949" y="32947"/>
                    <a:pt x="1294" y="34553"/>
                    <a:pt x="798" y="36188"/>
                  </a:cubicBezTo>
                  <a:cubicBezTo>
                    <a:pt x="336" y="37712"/>
                    <a:pt x="0" y="39289"/>
                    <a:pt x="38" y="40880"/>
                  </a:cubicBezTo>
                  <a:cubicBezTo>
                    <a:pt x="71" y="42154"/>
                    <a:pt x="347" y="43387"/>
                    <a:pt x="817" y="44553"/>
                  </a:cubicBezTo>
                  <a:lnTo>
                    <a:pt x="37179" y="44553"/>
                  </a:lnTo>
                  <a:lnTo>
                    <a:pt x="37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9" name="Google Shape;119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08555" y="4129802"/>
              <a:ext cx="3227952" cy="1815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" name="Google Shape;120;p6"/>
          <p:cNvGrpSpPr/>
          <p:nvPr/>
        </p:nvGrpSpPr>
        <p:grpSpPr>
          <a:xfrm>
            <a:off x="6779002" y="-295280"/>
            <a:ext cx="3020946" cy="1248196"/>
            <a:chOff x="6779002" y="-295280"/>
            <a:chExt cx="3020946" cy="1248196"/>
          </a:xfrm>
        </p:grpSpPr>
        <p:sp>
          <p:nvSpPr>
            <p:cNvPr id="121" name="Google Shape;121;p6"/>
            <p:cNvSpPr/>
            <p:nvPr/>
          </p:nvSpPr>
          <p:spPr>
            <a:xfrm rot="-10552813">
              <a:off x="7265370" y="25277"/>
              <a:ext cx="2293577" cy="846344"/>
            </a:xfrm>
            <a:custGeom>
              <a:rect b="b" l="l" r="r" t="t"/>
              <a:pathLst>
                <a:path extrusionOk="0" h="6095" w="21688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" name="Google Shape;122;p6"/>
            <p:cNvGrpSpPr/>
            <p:nvPr/>
          </p:nvGrpSpPr>
          <p:grpSpPr>
            <a:xfrm flipH="1" rot="-10552854">
              <a:off x="6807262" y="-79993"/>
              <a:ext cx="2878776" cy="890349"/>
              <a:chOff x="3098100" y="3849750"/>
              <a:chExt cx="940775" cy="270425"/>
            </a:xfrm>
          </p:grpSpPr>
          <p:sp>
            <p:nvSpPr>
              <p:cNvPr id="123" name="Google Shape;123;p6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rect b="b" l="l" r="r" t="t"/>
                <a:pathLst>
                  <a:path extrusionOk="0" h="10817" w="37631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6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rect b="b" l="l" r="r" t="t"/>
                <a:pathLst>
                  <a:path extrusionOk="0" h="6235" w="26621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25" name="Google Shape;125;p6"/>
            <p:cNvPicPr preferRelativeResize="0"/>
            <p:nvPr/>
          </p:nvPicPr>
          <p:blipFill rotWithShape="1">
            <a:blip r:embed="rId2">
              <a:alphaModFix/>
            </a:blip>
            <a:srcRect b="0" l="0" r="67147" t="0"/>
            <a:stretch/>
          </p:blipFill>
          <p:spPr>
            <a:xfrm rot="-5400000">
              <a:off x="8361850" y="-672905"/>
              <a:ext cx="1060474" cy="18157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/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8" name="Google Shape;128;p7"/>
          <p:cNvGrpSpPr/>
          <p:nvPr/>
        </p:nvGrpSpPr>
        <p:grpSpPr>
          <a:xfrm>
            <a:off x="-65294" y="2635223"/>
            <a:ext cx="4507248" cy="2851719"/>
            <a:chOff x="-65294" y="2635223"/>
            <a:chExt cx="4507248" cy="2851719"/>
          </a:xfrm>
        </p:grpSpPr>
        <p:sp>
          <p:nvSpPr>
            <p:cNvPr id="129" name="Google Shape;129;p7"/>
            <p:cNvSpPr/>
            <p:nvPr/>
          </p:nvSpPr>
          <p:spPr>
            <a:xfrm>
              <a:off x="-37819" y="3229639"/>
              <a:ext cx="642082" cy="720274"/>
            </a:xfrm>
            <a:custGeom>
              <a:rect b="b" l="l" r="r" t="t"/>
              <a:pathLst>
                <a:path extrusionOk="0" h="13525" w="8249">
                  <a:moveTo>
                    <a:pt x="1" y="1"/>
                  </a:moveTo>
                  <a:lnTo>
                    <a:pt x="1" y="13149"/>
                  </a:lnTo>
                  <a:cubicBezTo>
                    <a:pt x="904" y="13390"/>
                    <a:pt x="1832" y="13525"/>
                    <a:pt x="2764" y="13525"/>
                  </a:cubicBezTo>
                  <a:cubicBezTo>
                    <a:pt x="2962" y="13525"/>
                    <a:pt x="3161" y="13519"/>
                    <a:pt x="3359" y="13506"/>
                  </a:cubicBezTo>
                  <a:cubicBezTo>
                    <a:pt x="4938" y="13408"/>
                    <a:pt x="6513" y="12870"/>
                    <a:pt x="7795" y="11950"/>
                  </a:cubicBezTo>
                  <a:cubicBezTo>
                    <a:pt x="8032" y="10960"/>
                    <a:pt x="8211" y="9965"/>
                    <a:pt x="8220" y="8961"/>
                  </a:cubicBezTo>
                  <a:cubicBezTo>
                    <a:pt x="8248" y="6263"/>
                    <a:pt x="6970" y="3580"/>
                    <a:pt x="4858" y="1896"/>
                  </a:cubicBezTo>
                  <a:cubicBezTo>
                    <a:pt x="3476" y="797"/>
                    <a:pt x="1760" y="14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-37819" y="3866020"/>
              <a:ext cx="2675353" cy="1620922"/>
            </a:xfrm>
            <a:custGeom>
              <a:rect b="b" l="l" r="r" t="t"/>
              <a:pathLst>
                <a:path extrusionOk="0" h="30437" w="34371">
                  <a:moveTo>
                    <a:pt x="7795" y="0"/>
                  </a:moveTo>
                  <a:lnTo>
                    <a:pt x="7795" y="0"/>
                  </a:lnTo>
                  <a:cubicBezTo>
                    <a:pt x="6513" y="920"/>
                    <a:pt x="4938" y="1458"/>
                    <a:pt x="3359" y="1556"/>
                  </a:cubicBezTo>
                  <a:cubicBezTo>
                    <a:pt x="3161" y="1569"/>
                    <a:pt x="2962" y="1575"/>
                    <a:pt x="2764" y="1575"/>
                  </a:cubicBezTo>
                  <a:cubicBezTo>
                    <a:pt x="1832" y="1575"/>
                    <a:pt x="904" y="1440"/>
                    <a:pt x="1" y="1199"/>
                  </a:cubicBezTo>
                  <a:lnTo>
                    <a:pt x="1" y="30437"/>
                  </a:lnTo>
                  <a:lnTo>
                    <a:pt x="33058" y="30437"/>
                  </a:lnTo>
                  <a:cubicBezTo>
                    <a:pt x="33441" y="29682"/>
                    <a:pt x="33737" y="28895"/>
                    <a:pt x="33874" y="28051"/>
                  </a:cubicBezTo>
                  <a:cubicBezTo>
                    <a:pt x="34370" y="24967"/>
                    <a:pt x="32507" y="21872"/>
                    <a:pt x="29965" y="20052"/>
                  </a:cubicBezTo>
                  <a:cubicBezTo>
                    <a:pt x="27419" y="18237"/>
                    <a:pt x="24297" y="17464"/>
                    <a:pt x="21231" y="16836"/>
                  </a:cubicBezTo>
                  <a:cubicBezTo>
                    <a:pt x="18166" y="16209"/>
                    <a:pt x="15030" y="15681"/>
                    <a:pt x="12248" y="14252"/>
                  </a:cubicBezTo>
                  <a:cubicBezTo>
                    <a:pt x="9465" y="12828"/>
                    <a:pt x="7037" y="10305"/>
                    <a:pt x="6622" y="7206"/>
                  </a:cubicBezTo>
                  <a:cubicBezTo>
                    <a:pt x="6296" y="4777"/>
                    <a:pt x="7216" y="2405"/>
                    <a:pt x="77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1" name="Google Shape;131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65294" y="2635223"/>
              <a:ext cx="429975" cy="1259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16277" y="4757905"/>
              <a:ext cx="2725678" cy="4318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" name="Google Shape;133;p7"/>
          <p:cNvGrpSpPr/>
          <p:nvPr/>
        </p:nvGrpSpPr>
        <p:grpSpPr>
          <a:xfrm>
            <a:off x="6920084" y="-349974"/>
            <a:ext cx="2501000" cy="1597424"/>
            <a:chOff x="6920084" y="-349974"/>
            <a:chExt cx="2501000" cy="1597424"/>
          </a:xfrm>
        </p:grpSpPr>
        <p:sp>
          <p:nvSpPr>
            <p:cNvPr id="134" name="Google Shape;134;p7"/>
            <p:cNvSpPr/>
            <p:nvPr/>
          </p:nvSpPr>
          <p:spPr>
            <a:xfrm>
              <a:off x="7667903" y="-136207"/>
              <a:ext cx="1600774" cy="1383657"/>
            </a:xfrm>
            <a:custGeom>
              <a:rect b="b" l="l" r="r" t="t"/>
              <a:pathLst>
                <a:path extrusionOk="0" h="25893" w="29956">
                  <a:moveTo>
                    <a:pt x="1594" y="1"/>
                  </a:moveTo>
                  <a:cubicBezTo>
                    <a:pt x="501" y="1468"/>
                    <a:pt x="0" y="3372"/>
                    <a:pt x="269" y="5183"/>
                  </a:cubicBezTo>
                  <a:cubicBezTo>
                    <a:pt x="566" y="7212"/>
                    <a:pt x="1811" y="9079"/>
                    <a:pt x="3570" y="10130"/>
                  </a:cubicBezTo>
                  <a:cubicBezTo>
                    <a:pt x="7155" y="12276"/>
                    <a:pt x="12261" y="11003"/>
                    <a:pt x="15412" y="13748"/>
                  </a:cubicBezTo>
                  <a:cubicBezTo>
                    <a:pt x="17755" y="15785"/>
                    <a:pt x="18105" y="19274"/>
                    <a:pt x="19798" y="21873"/>
                  </a:cubicBezTo>
                  <a:cubicBezTo>
                    <a:pt x="21137" y="23924"/>
                    <a:pt x="23357" y="25377"/>
                    <a:pt x="25773" y="25778"/>
                  </a:cubicBezTo>
                  <a:cubicBezTo>
                    <a:pt x="26239" y="25855"/>
                    <a:pt x="26710" y="25892"/>
                    <a:pt x="27182" y="25892"/>
                  </a:cubicBezTo>
                  <a:cubicBezTo>
                    <a:pt x="28121" y="25892"/>
                    <a:pt x="29060" y="25743"/>
                    <a:pt x="29956" y="25456"/>
                  </a:cubicBezTo>
                  <a:lnTo>
                    <a:pt x="29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5" name="Google Shape;135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20084" y="-349974"/>
              <a:ext cx="2501000" cy="1383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/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" name="Google Shape;138;p8"/>
          <p:cNvSpPr txBox="1"/>
          <p:nvPr>
            <p:ph idx="1" type="subTitle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9" name="Google Shape;139;p8"/>
          <p:cNvGrpSpPr/>
          <p:nvPr/>
        </p:nvGrpSpPr>
        <p:grpSpPr>
          <a:xfrm>
            <a:off x="-1204808" y="-74100"/>
            <a:ext cx="7231283" cy="5464048"/>
            <a:chOff x="-1204808" y="-74100"/>
            <a:chExt cx="7231283" cy="5464048"/>
          </a:xfrm>
        </p:grpSpPr>
        <p:sp>
          <p:nvSpPr>
            <p:cNvPr id="140" name="Google Shape;140;p8"/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rect b="b" l="l" r="r" t="t"/>
              <a:pathLst>
                <a:path extrusionOk="0" h="8282" w="15223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rect b="b" l="l" r="r" t="t"/>
              <a:pathLst>
                <a:path extrusionOk="0" h="14974" w="52092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rect b="b" l="l" r="r" t="t"/>
              <a:pathLst>
                <a:path extrusionOk="0" h="8631" w="3685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9" name="Google Shape;149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bg>
      <p:bgPr>
        <a:solidFill>
          <a:schemeClr val="accen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/>
          <p:nvPr>
            <p:ph type="ctrTitle"/>
          </p:nvPr>
        </p:nvSpPr>
        <p:spPr>
          <a:xfrm>
            <a:off x="914400" y="3284873"/>
            <a:ext cx="36516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3" name="Google Shape;153;p9"/>
          <p:cNvSpPr txBox="1"/>
          <p:nvPr>
            <p:ph idx="1" type="subTitle"/>
          </p:nvPr>
        </p:nvSpPr>
        <p:spPr>
          <a:xfrm>
            <a:off x="914400" y="965610"/>
            <a:ext cx="3651600" cy="23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grpSp>
        <p:nvGrpSpPr>
          <p:cNvPr id="154" name="Google Shape;154;p9"/>
          <p:cNvGrpSpPr/>
          <p:nvPr/>
        </p:nvGrpSpPr>
        <p:grpSpPr>
          <a:xfrm>
            <a:off x="2493374" y="-81232"/>
            <a:ext cx="6955431" cy="5329506"/>
            <a:chOff x="2493374" y="-81232"/>
            <a:chExt cx="6955431" cy="5329506"/>
          </a:xfrm>
        </p:grpSpPr>
        <p:sp>
          <p:nvSpPr>
            <p:cNvPr id="155" name="Google Shape;155;p9"/>
            <p:cNvSpPr/>
            <p:nvPr/>
          </p:nvSpPr>
          <p:spPr>
            <a:xfrm flipH="1" rot="10800000">
              <a:off x="4366399" y="335155"/>
              <a:ext cx="3758237" cy="4824215"/>
            </a:xfrm>
            <a:custGeom>
              <a:rect b="b" l="l" r="r" t="t"/>
              <a:pathLst>
                <a:path extrusionOk="0" h="56384" w="49457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 flipH="1" rot="10800000">
              <a:off x="4323086" y="4314893"/>
              <a:ext cx="2068144" cy="844477"/>
            </a:xfrm>
            <a:custGeom>
              <a:rect b="b" l="l" r="r" t="t"/>
              <a:pathLst>
                <a:path extrusionOk="0" h="9870" w="27216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 flipH="1" rot="10800000">
              <a:off x="3363131" y="-81230"/>
              <a:ext cx="2800232" cy="1123659"/>
            </a:xfrm>
            <a:custGeom>
              <a:rect b="b" l="l" r="r" t="t"/>
              <a:pathLst>
                <a:path extrusionOk="0" h="13133" w="3685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 flipH="1" rot="10800000">
              <a:off x="7314957" y="222473"/>
              <a:ext cx="1969585" cy="4936898"/>
            </a:xfrm>
            <a:custGeom>
              <a:rect b="b" l="l" r="r" t="t"/>
              <a:pathLst>
                <a:path extrusionOk="0" h="57701" w="25919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 flipH="1" rot="10800000">
              <a:off x="7135398" y="-81228"/>
              <a:ext cx="2149149" cy="904284"/>
            </a:xfrm>
            <a:custGeom>
              <a:rect b="b" l="l" r="r" t="t"/>
              <a:pathLst>
                <a:path extrusionOk="0" h="10569" w="28282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0" name="Google Shape;160;p9"/>
            <p:cNvGrpSpPr/>
            <p:nvPr/>
          </p:nvGrpSpPr>
          <p:grpSpPr>
            <a:xfrm>
              <a:off x="2493374" y="-81232"/>
              <a:ext cx="3958471" cy="1281175"/>
              <a:chOff x="2493374" y="-81232"/>
              <a:chExt cx="3958471" cy="1281175"/>
            </a:xfrm>
          </p:grpSpPr>
          <p:sp>
            <p:nvSpPr>
              <p:cNvPr id="161" name="Google Shape;161;p9"/>
              <p:cNvSpPr/>
              <p:nvPr/>
            </p:nvSpPr>
            <p:spPr>
              <a:xfrm flipH="1" rot="10800000">
                <a:off x="2493374" y="-81232"/>
                <a:ext cx="3958471" cy="1281175"/>
              </a:xfrm>
              <a:custGeom>
                <a:rect b="b" l="l" r="r" t="t"/>
                <a:pathLst>
                  <a:path extrusionOk="0" h="14974" w="52092">
                    <a:moveTo>
                      <a:pt x="10073" y="5769"/>
                    </a:moveTo>
                    <a:cubicBezTo>
                      <a:pt x="7479" y="5769"/>
                      <a:pt x="4891" y="6731"/>
                      <a:pt x="3028" y="8466"/>
                    </a:cubicBezTo>
                    <a:cubicBezTo>
                      <a:pt x="1213" y="10159"/>
                      <a:pt x="137" y="12540"/>
                      <a:pt x="0" y="14974"/>
                    </a:cubicBezTo>
                    <a:lnTo>
                      <a:pt x="11446" y="14974"/>
                    </a:lnTo>
                    <a:cubicBezTo>
                      <a:pt x="12158" y="12102"/>
                      <a:pt x="13582" y="9408"/>
                      <a:pt x="15534" y="7183"/>
                    </a:cubicBezTo>
                    <a:cubicBezTo>
                      <a:pt x="14502" y="6711"/>
                      <a:pt x="13450" y="6278"/>
                      <a:pt x="12337" y="6023"/>
                    </a:cubicBezTo>
                    <a:cubicBezTo>
                      <a:pt x="11597" y="5853"/>
                      <a:pt x="10833" y="5769"/>
                      <a:pt x="10073" y="5769"/>
                    </a:cubicBezTo>
                    <a:close/>
                    <a:moveTo>
                      <a:pt x="45074" y="1"/>
                    </a:moveTo>
                    <a:cubicBezTo>
                      <a:pt x="43566" y="1"/>
                      <a:pt x="41995" y="486"/>
                      <a:pt x="40619" y="1128"/>
                    </a:cubicBezTo>
                    <a:cubicBezTo>
                      <a:pt x="37595" y="2533"/>
                      <a:pt x="34973" y="4604"/>
                      <a:pt x="32144" y="6344"/>
                    </a:cubicBezTo>
                    <a:cubicBezTo>
                      <a:pt x="32964" y="7452"/>
                      <a:pt x="33822" y="8509"/>
                      <a:pt x="35001" y="9182"/>
                    </a:cubicBezTo>
                    <a:cubicBezTo>
                      <a:pt x="37124" y="10394"/>
                      <a:pt x="39736" y="10065"/>
                      <a:pt x="42179" y="10168"/>
                    </a:cubicBezTo>
                    <a:cubicBezTo>
                      <a:pt x="44617" y="10272"/>
                      <a:pt x="47447" y="11215"/>
                      <a:pt x="48126" y="13563"/>
                    </a:cubicBezTo>
                    <a:cubicBezTo>
                      <a:pt x="48258" y="14021"/>
                      <a:pt x="48291" y="14497"/>
                      <a:pt x="48296" y="14974"/>
                    </a:cubicBezTo>
                    <a:lnTo>
                      <a:pt x="51884" y="14974"/>
                    </a:lnTo>
                    <a:cubicBezTo>
                      <a:pt x="52092" y="11470"/>
                      <a:pt x="51993" y="7956"/>
                      <a:pt x="50790" y="4670"/>
                    </a:cubicBezTo>
                    <a:cubicBezTo>
                      <a:pt x="50211" y="3085"/>
                      <a:pt x="49299" y="1505"/>
                      <a:pt x="47791" y="661"/>
                    </a:cubicBezTo>
                    <a:cubicBezTo>
                      <a:pt x="46951" y="194"/>
                      <a:pt x="46027" y="1"/>
                      <a:pt x="450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 flipH="1" rot="10800000">
                <a:off x="3363131" y="-81227"/>
                <a:ext cx="2800232" cy="738468"/>
              </a:xfrm>
              <a:custGeom>
                <a:rect b="b" l="l" r="r" t="t"/>
                <a:pathLst>
                  <a:path extrusionOk="0" h="8631" w="36850">
                    <a:moveTo>
                      <a:pt x="20698" y="1"/>
                    </a:moveTo>
                    <a:cubicBezTo>
                      <a:pt x="20434" y="166"/>
                      <a:pt x="20169" y="321"/>
                      <a:pt x="19905" y="477"/>
                    </a:cubicBezTo>
                    <a:cubicBezTo>
                      <a:pt x="17354" y="1968"/>
                      <a:pt x="14431" y="3137"/>
                      <a:pt x="11488" y="3137"/>
                    </a:cubicBezTo>
                    <a:cubicBezTo>
                      <a:pt x="10814" y="3137"/>
                      <a:pt x="10134" y="3076"/>
                      <a:pt x="9460" y="2943"/>
                    </a:cubicBezTo>
                    <a:cubicBezTo>
                      <a:pt x="7564" y="2566"/>
                      <a:pt x="5847" y="1642"/>
                      <a:pt x="4088" y="840"/>
                    </a:cubicBezTo>
                    <a:cubicBezTo>
                      <a:pt x="2136" y="3065"/>
                      <a:pt x="712" y="5759"/>
                      <a:pt x="0" y="8631"/>
                    </a:cubicBezTo>
                    <a:lnTo>
                      <a:pt x="36850" y="8631"/>
                    </a:lnTo>
                    <a:cubicBezTo>
                      <a:pt x="36845" y="8154"/>
                      <a:pt x="36812" y="7678"/>
                      <a:pt x="36680" y="7220"/>
                    </a:cubicBezTo>
                    <a:cubicBezTo>
                      <a:pt x="36001" y="4872"/>
                      <a:pt x="33171" y="3929"/>
                      <a:pt x="30733" y="3825"/>
                    </a:cubicBezTo>
                    <a:cubicBezTo>
                      <a:pt x="28290" y="3722"/>
                      <a:pt x="25678" y="4051"/>
                      <a:pt x="23555" y="2839"/>
                    </a:cubicBezTo>
                    <a:cubicBezTo>
                      <a:pt x="22376" y="2166"/>
                      <a:pt x="21518" y="1109"/>
                      <a:pt x="206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" name="Google Shape;163;p9"/>
            <p:cNvSpPr/>
            <p:nvPr/>
          </p:nvSpPr>
          <p:spPr>
            <a:xfrm flipH="1" rot="10800000">
              <a:off x="6530534" y="703175"/>
              <a:ext cx="1115229" cy="1401387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4" name="Google Shape;164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551674" y="-76200"/>
              <a:ext cx="4820928" cy="2711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9"/>
            <p:cNvPicPr preferRelativeResize="0"/>
            <p:nvPr/>
          </p:nvPicPr>
          <p:blipFill rotWithShape="1">
            <a:blip r:embed="rId3">
              <a:alphaModFix/>
            </a:blip>
            <a:srcRect b="10800" l="29507" r="0" t="-10800"/>
            <a:stretch/>
          </p:blipFill>
          <p:spPr>
            <a:xfrm>
              <a:off x="5033275" y="1724850"/>
              <a:ext cx="4415530" cy="3523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/>
          <p:nvPr>
            <p:ph idx="1" type="subTitle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8" name="Google Shape;168;p10"/>
          <p:cNvSpPr txBox="1"/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9" name="Google Shape;169;p10"/>
          <p:cNvSpPr txBox="1"/>
          <p:nvPr>
            <p:ph idx="2" type="subTitle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0" name="Google Shape;170;p10"/>
          <p:cNvSpPr txBox="1"/>
          <p:nvPr>
            <p:ph idx="3"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1" name="Google Shape;171;p10"/>
          <p:cNvSpPr txBox="1"/>
          <p:nvPr>
            <p:ph hasCustomPrompt="1" idx="4" type="title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>
            <a:r>
              <a:t>xx%</a:t>
            </a:r>
          </a:p>
        </p:txBody>
      </p:sp>
      <p:sp>
        <p:nvSpPr>
          <p:cNvPr id="172" name="Google Shape;172;p10"/>
          <p:cNvSpPr/>
          <p:nvPr/>
        </p:nvSpPr>
        <p:spPr>
          <a:xfrm>
            <a:off x="0" y="-76200"/>
            <a:ext cx="2668237" cy="1145841"/>
          </a:xfrm>
          <a:custGeom>
            <a:rect b="b" l="l" r="r" t="t"/>
            <a:pathLst>
              <a:path extrusionOk="0" h="17354" w="40411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0"/>
          <p:cNvSpPr/>
          <p:nvPr/>
        </p:nvSpPr>
        <p:spPr>
          <a:xfrm>
            <a:off x="0" y="-76200"/>
            <a:ext cx="4572074" cy="2474025"/>
          </a:xfrm>
          <a:custGeom>
            <a:rect b="b" l="l" r="r" t="t"/>
            <a:pathLst>
              <a:path extrusionOk="0" h="41724" w="69245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10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75" name="Google Shape;175;p10"/>
            <p:cNvSpPr/>
            <p:nvPr/>
          </p:nvSpPr>
          <p:spPr>
            <a:xfrm>
              <a:off x="4896150" y="2564650"/>
              <a:ext cx="407475" cy="415225"/>
            </a:xfrm>
            <a:custGeom>
              <a:rect b="b" l="l" r="r" t="t"/>
              <a:pathLst>
                <a:path extrusionOk="0" h="16609" w="16299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4896675" y="2643100"/>
              <a:ext cx="398000" cy="404125"/>
            </a:xfrm>
            <a:custGeom>
              <a:rect b="b" l="l" r="r" t="t"/>
              <a:pathLst>
                <a:path extrusionOk="0" h="16165" w="1592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4896400" y="2603925"/>
              <a:ext cx="405100" cy="411800"/>
            </a:xfrm>
            <a:custGeom>
              <a:rect b="b" l="l" r="r" t="t"/>
              <a:pathLst>
                <a:path extrusionOk="0" h="16472" w="16204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4898950" y="3035450"/>
              <a:ext cx="189175" cy="190300"/>
            </a:xfrm>
            <a:custGeom>
              <a:rect b="b" l="l" r="r" t="t"/>
              <a:pathLst>
                <a:path extrusionOk="0" h="7612" w="7567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4898025" y="2878500"/>
              <a:ext cx="300475" cy="303725"/>
            </a:xfrm>
            <a:custGeom>
              <a:rect b="b" l="l" r="r" t="t"/>
              <a:pathLst>
                <a:path extrusionOk="0" h="12149" w="12019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4897600" y="2800050"/>
              <a:ext cx="341900" cy="345975"/>
            </a:xfrm>
            <a:custGeom>
              <a:rect b="b" l="l" r="r" t="t"/>
              <a:pathLst>
                <a:path extrusionOk="0" h="13839" w="13676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4897100" y="2721600"/>
              <a:ext cx="374750" cy="379700"/>
            </a:xfrm>
            <a:custGeom>
              <a:rect b="b" l="l" r="r" t="t"/>
              <a:pathLst>
                <a:path extrusionOk="0" h="15188" w="1499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4898700" y="2996200"/>
              <a:ext cx="220950" cy="222650"/>
            </a:xfrm>
            <a:custGeom>
              <a:rect b="b" l="l" r="r" t="t"/>
              <a:pathLst>
                <a:path extrusionOk="0" h="8906" w="8838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4898275" y="2917750"/>
              <a:ext cx="276400" cy="279050"/>
            </a:xfrm>
            <a:custGeom>
              <a:rect b="b" l="l" r="r" t="t"/>
              <a:pathLst>
                <a:path extrusionOk="0" h="11162" w="11056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4897775" y="2839325"/>
              <a:ext cx="322375" cy="325950"/>
            </a:xfrm>
            <a:custGeom>
              <a:rect b="b" l="l" r="r" t="t"/>
              <a:pathLst>
                <a:path extrusionOk="0" h="13038" w="12895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4897350" y="2760800"/>
              <a:ext cx="359425" cy="363925"/>
            </a:xfrm>
            <a:custGeom>
              <a:rect b="b" l="l" r="r" t="t"/>
              <a:pathLst>
                <a:path extrusionOk="0" h="14557" w="14377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4899375" y="3113900"/>
              <a:ext cx="115000" cy="115000"/>
            </a:xfrm>
            <a:custGeom>
              <a:rect b="b" l="l" r="r" t="t"/>
              <a:pathLst>
                <a:path extrusionOk="0" h="4600" w="460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4899225" y="3074625"/>
              <a:ext cx="154075" cy="154625"/>
            </a:xfrm>
            <a:custGeom>
              <a:rect b="b" l="l" r="r" t="t"/>
              <a:pathLst>
                <a:path extrusionOk="0" h="6185" w="6163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5198925" y="2485200"/>
              <a:ext cx="135175" cy="131750"/>
            </a:xfrm>
            <a:custGeom>
              <a:rect b="b" l="l" r="r" t="t"/>
              <a:pathLst>
                <a:path extrusionOk="0" h="5270" w="5407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5159925" y="2485200"/>
              <a:ext cx="156300" cy="152550"/>
            </a:xfrm>
            <a:custGeom>
              <a:rect b="b" l="l" r="r" t="t"/>
              <a:pathLst>
                <a:path extrusionOk="0" h="6102" w="6252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0"/>
            <p:cNvSpPr/>
            <p:nvPr/>
          </p:nvSpPr>
          <p:spPr>
            <a:xfrm>
              <a:off x="5003900" y="2485200"/>
              <a:ext cx="246225" cy="244175"/>
            </a:xfrm>
            <a:custGeom>
              <a:rect b="b" l="l" r="r" t="t"/>
              <a:pathLst>
                <a:path extrusionOk="0" h="9767" w="9849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0"/>
            <p:cNvSpPr/>
            <p:nvPr/>
          </p:nvSpPr>
          <p:spPr>
            <a:xfrm>
              <a:off x="4898450" y="2956950"/>
              <a:ext cx="249900" cy="252175"/>
            </a:xfrm>
            <a:custGeom>
              <a:rect b="b" l="l" r="r" t="t"/>
              <a:pathLst>
                <a:path extrusionOk="0" h="10087" w="9996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0"/>
            <p:cNvSpPr/>
            <p:nvPr/>
          </p:nvSpPr>
          <p:spPr>
            <a:xfrm>
              <a:off x="4896825" y="2682350"/>
              <a:ext cx="387800" cy="393175"/>
            </a:xfrm>
            <a:custGeom>
              <a:rect b="b" l="l" r="r" t="t"/>
              <a:pathLst>
                <a:path extrusionOk="0" h="15727" w="15512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0"/>
            <p:cNvSpPr/>
            <p:nvPr/>
          </p:nvSpPr>
          <p:spPr>
            <a:xfrm>
              <a:off x="4899900" y="3192325"/>
              <a:ext cx="14925" cy="15025"/>
            </a:xfrm>
            <a:custGeom>
              <a:rect b="b" l="l" r="r" t="t"/>
              <a:pathLst>
                <a:path extrusionOk="0" h="601" w="597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0"/>
            <p:cNvSpPr/>
            <p:nvPr/>
          </p:nvSpPr>
          <p:spPr>
            <a:xfrm>
              <a:off x="4899650" y="3153175"/>
              <a:ext cx="70125" cy="70100"/>
            </a:xfrm>
            <a:custGeom>
              <a:rect b="b" l="l" r="r" t="t"/>
              <a:pathLst>
                <a:path extrusionOk="0" h="2804" w="2805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0"/>
            <p:cNvSpPr/>
            <p:nvPr/>
          </p:nvSpPr>
          <p:spPr>
            <a:xfrm>
              <a:off x="5276925" y="2485200"/>
              <a:ext cx="83325" cy="81775"/>
            </a:xfrm>
            <a:custGeom>
              <a:rect b="b" l="l" r="r" t="t"/>
              <a:pathLst>
                <a:path extrusionOk="0" h="3271" w="3333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0"/>
            <p:cNvSpPr/>
            <p:nvPr/>
          </p:nvSpPr>
          <p:spPr>
            <a:xfrm>
              <a:off x="5237925" y="2485200"/>
              <a:ext cx="111600" cy="108875"/>
            </a:xfrm>
            <a:custGeom>
              <a:rect b="b" l="l" r="r" t="t"/>
              <a:pathLst>
                <a:path extrusionOk="0" h="4355" w="4464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0"/>
            <p:cNvSpPr/>
            <p:nvPr/>
          </p:nvSpPr>
          <p:spPr>
            <a:xfrm>
              <a:off x="5120925" y="2485200"/>
              <a:ext cx="176475" cy="172750"/>
            </a:xfrm>
            <a:custGeom>
              <a:rect b="b" l="l" r="r" t="t"/>
              <a:pathLst>
                <a:path extrusionOk="0" h="6910" w="7059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0"/>
            <p:cNvSpPr/>
            <p:nvPr/>
          </p:nvSpPr>
          <p:spPr>
            <a:xfrm>
              <a:off x="4964875" y="2485200"/>
              <a:ext cx="279450" cy="279450"/>
            </a:xfrm>
            <a:custGeom>
              <a:rect b="b" l="l" r="r" t="t"/>
              <a:pathLst>
                <a:path extrusionOk="0" h="11178" w="11178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0"/>
            <p:cNvSpPr/>
            <p:nvPr/>
          </p:nvSpPr>
          <p:spPr>
            <a:xfrm>
              <a:off x="5042900" y="2485200"/>
              <a:ext cx="219750" cy="216850"/>
            </a:xfrm>
            <a:custGeom>
              <a:rect b="b" l="l" r="r" t="t"/>
              <a:pathLst>
                <a:path extrusionOk="0" h="8674" w="879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0"/>
            <p:cNvSpPr/>
            <p:nvPr/>
          </p:nvSpPr>
          <p:spPr>
            <a:xfrm>
              <a:off x="4895975" y="2525375"/>
              <a:ext cx="403625" cy="411475"/>
            </a:xfrm>
            <a:custGeom>
              <a:rect b="b" l="l" r="r" t="t"/>
              <a:pathLst>
                <a:path extrusionOk="0" h="16459" w="16145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0"/>
            <p:cNvSpPr/>
            <p:nvPr/>
          </p:nvSpPr>
          <p:spPr>
            <a:xfrm>
              <a:off x="5081900" y="2485200"/>
              <a:ext cx="197175" cy="193700"/>
            </a:xfrm>
            <a:custGeom>
              <a:rect b="b" l="l" r="r" t="t"/>
              <a:pathLst>
                <a:path extrusionOk="0" h="7748" w="7887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0"/>
            <p:cNvSpPr/>
            <p:nvPr/>
          </p:nvSpPr>
          <p:spPr>
            <a:xfrm>
              <a:off x="4895725" y="2486225"/>
              <a:ext cx="384475" cy="392300"/>
            </a:xfrm>
            <a:custGeom>
              <a:rect b="b" l="l" r="r" t="t"/>
              <a:pathLst>
                <a:path extrusionOk="0" h="15692" w="15379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0"/>
            <p:cNvSpPr/>
            <p:nvPr/>
          </p:nvSpPr>
          <p:spPr>
            <a:xfrm>
              <a:off x="4925875" y="2485200"/>
              <a:ext cx="327650" cy="327575"/>
            </a:xfrm>
            <a:custGeom>
              <a:rect b="b" l="l" r="r" t="t"/>
              <a:pathLst>
                <a:path extrusionOk="0" h="13103" w="13106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10"/>
          <p:cNvSpPr/>
          <p:nvPr/>
        </p:nvSpPr>
        <p:spPr>
          <a:xfrm>
            <a:off x="5861375" y="4178175"/>
            <a:ext cx="3351600" cy="1021698"/>
          </a:xfrm>
          <a:custGeom>
            <a:rect b="b" l="l" r="r" t="t"/>
            <a:pathLst>
              <a:path extrusionOk="0" h="14312" w="44285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10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206" name="Google Shape;206;p10"/>
            <p:cNvSpPr/>
            <p:nvPr/>
          </p:nvSpPr>
          <p:spPr>
            <a:xfrm>
              <a:off x="8707752" y="4709513"/>
              <a:ext cx="347912" cy="331809"/>
            </a:xfrm>
            <a:custGeom>
              <a:rect b="b" l="l" r="r" t="t"/>
              <a:pathLst>
                <a:path extrusionOk="0" h="4648" w="4597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0"/>
            <p:cNvSpPr/>
            <p:nvPr/>
          </p:nvSpPr>
          <p:spPr>
            <a:xfrm>
              <a:off x="8536031" y="4766481"/>
              <a:ext cx="475286" cy="433394"/>
            </a:xfrm>
            <a:custGeom>
              <a:rect b="b" l="l" r="r" t="t"/>
              <a:pathLst>
                <a:path extrusionOk="0" h="6071" w="628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0"/>
            <p:cNvSpPr/>
            <p:nvPr/>
          </p:nvSpPr>
          <p:spPr>
            <a:xfrm>
              <a:off x="8458457" y="4804173"/>
              <a:ext cx="434493" cy="395487"/>
            </a:xfrm>
            <a:custGeom>
              <a:rect b="b" l="l" r="r" t="t"/>
              <a:pathLst>
                <a:path extrusionOk="0" h="5540" w="5741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0"/>
            <p:cNvSpPr/>
            <p:nvPr/>
          </p:nvSpPr>
          <p:spPr>
            <a:xfrm>
              <a:off x="8617767" y="4733856"/>
              <a:ext cx="437899" cy="418902"/>
            </a:xfrm>
            <a:custGeom>
              <a:rect b="b" l="l" r="r" t="t"/>
              <a:pathLst>
                <a:path extrusionOk="0" h="5868" w="5786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0"/>
            <p:cNvSpPr/>
            <p:nvPr/>
          </p:nvSpPr>
          <p:spPr>
            <a:xfrm>
              <a:off x="8950916" y="4719793"/>
              <a:ext cx="104745" cy="98800"/>
            </a:xfrm>
            <a:custGeom>
              <a:rect b="b" l="l" r="r" t="t"/>
              <a:pathLst>
                <a:path extrusionOk="0" h="1384" w="1384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0"/>
            <p:cNvSpPr/>
            <p:nvPr/>
          </p:nvSpPr>
          <p:spPr>
            <a:xfrm>
              <a:off x="8812949" y="4700947"/>
              <a:ext cx="242714" cy="229011"/>
            </a:xfrm>
            <a:custGeom>
              <a:rect b="b" l="l" r="r" t="t"/>
              <a:pathLst>
                <a:path extrusionOk="0" h="3208" w="3207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0"/>
            <p:cNvSpPr/>
            <p:nvPr/>
          </p:nvSpPr>
          <p:spPr>
            <a:xfrm>
              <a:off x="8050308" y="4980501"/>
              <a:ext cx="250433" cy="217161"/>
            </a:xfrm>
            <a:custGeom>
              <a:rect b="b" l="l" r="r" t="t"/>
              <a:pathLst>
                <a:path extrusionOk="0" h="3042" w="3309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0"/>
            <p:cNvSpPr/>
            <p:nvPr/>
          </p:nvSpPr>
          <p:spPr>
            <a:xfrm>
              <a:off x="8228689" y="4922320"/>
              <a:ext cx="308709" cy="276127"/>
            </a:xfrm>
            <a:custGeom>
              <a:rect b="b" l="l" r="r" t="t"/>
              <a:pathLst>
                <a:path extrusionOk="0" h="3868" w="4079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0"/>
            <p:cNvSpPr/>
            <p:nvPr/>
          </p:nvSpPr>
          <p:spPr>
            <a:xfrm>
              <a:off x="8383154" y="4844222"/>
              <a:ext cx="391203" cy="354939"/>
            </a:xfrm>
            <a:custGeom>
              <a:rect b="b" l="l" r="r" t="t"/>
              <a:pathLst>
                <a:path extrusionOk="0" h="4972" w="5169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0"/>
            <p:cNvSpPr/>
            <p:nvPr/>
          </p:nvSpPr>
          <p:spPr>
            <a:xfrm>
              <a:off x="7938905" y="4990209"/>
              <a:ext cx="243244" cy="207238"/>
            </a:xfrm>
            <a:custGeom>
              <a:rect b="b" l="l" r="r" t="t"/>
              <a:pathLst>
                <a:path extrusionOk="0" h="2903" w="3214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8144153" y="4955372"/>
              <a:ext cx="274879" cy="242860"/>
            </a:xfrm>
            <a:custGeom>
              <a:rect b="b" l="l" r="r" t="t"/>
              <a:pathLst>
                <a:path extrusionOk="0" h="3402" w="3632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8307322" y="4884413"/>
              <a:ext cx="348745" cy="314462"/>
            </a:xfrm>
            <a:custGeom>
              <a:rect b="b" l="l" r="r" t="t"/>
              <a:pathLst>
                <a:path extrusionOk="0" h="4405" w="4608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7772103" y="4944236"/>
              <a:ext cx="291756" cy="252712"/>
            </a:xfrm>
            <a:custGeom>
              <a:rect b="b" l="l" r="r" t="t"/>
              <a:pathLst>
                <a:path extrusionOk="0" h="3540" w="3855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7409362" y="4713440"/>
              <a:ext cx="535832" cy="483293"/>
            </a:xfrm>
            <a:custGeom>
              <a:rect b="b" l="l" r="r" t="t"/>
              <a:pathLst>
                <a:path extrusionOk="0" h="6770" w="708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7235068" y="4660399"/>
              <a:ext cx="591837" cy="535835"/>
            </a:xfrm>
            <a:custGeom>
              <a:rect b="b" l="l" r="r" t="t"/>
              <a:pathLst>
                <a:path extrusionOk="0" h="7506" w="782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7107999" y="4651689"/>
              <a:ext cx="600541" cy="544330"/>
            </a:xfrm>
            <a:custGeom>
              <a:rect b="b" l="l" r="r" t="t"/>
              <a:pathLst>
                <a:path extrusionOk="0" h="7625" w="7935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6522452" y="4869065"/>
              <a:ext cx="356919" cy="324528"/>
            </a:xfrm>
            <a:custGeom>
              <a:rect b="b" l="l" r="r" t="t"/>
              <a:pathLst>
                <a:path extrusionOk="0" h="4546" w="4716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6658527" y="4776403"/>
              <a:ext cx="457728" cy="417902"/>
            </a:xfrm>
            <a:custGeom>
              <a:rect b="b" l="l" r="r" t="t"/>
              <a:pathLst>
                <a:path extrusionOk="0" h="5854" w="6048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6814582" y="4703231"/>
              <a:ext cx="538405" cy="491788"/>
            </a:xfrm>
            <a:custGeom>
              <a:rect b="b" l="l" r="r" t="t"/>
              <a:pathLst>
                <a:path extrusionOk="0" h="6889" w="7114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6999699" y="4657971"/>
              <a:ext cx="590172" cy="537548"/>
            </a:xfrm>
            <a:custGeom>
              <a:rect b="b" l="l" r="r" t="t"/>
              <a:pathLst>
                <a:path extrusionOk="0" h="7530" w="7798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6588446" y="4820664"/>
              <a:ext cx="409291" cy="373142"/>
            </a:xfrm>
            <a:custGeom>
              <a:rect b="b" l="l" r="r" t="t"/>
              <a:pathLst>
                <a:path extrusionOk="0" h="5227" w="5408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6733603" y="4736783"/>
              <a:ext cx="501094" cy="457737"/>
            </a:xfrm>
            <a:custGeom>
              <a:rect b="b" l="l" r="r" t="t"/>
              <a:pathLst>
                <a:path extrusionOk="0" h="6412" w="6621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6902751" y="4676461"/>
              <a:ext cx="568830" cy="518844"/>
            </a:xfrm>
            <a:custGeom>
              <a:rect b="b" l="l" r="r" t="t"/>
              <a:pathLst>
                <a:path extrusionOk="0" h="7268" w="7516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6401059" y="4975789"/>
              <a:ext cx="241351" cy="217018"/>
            </a:xfrm>
            <a:custGeom>
              <a:rect b="b" l="l" r="r" t="t"/>
              <a:pathLst>
                <a:path extrusionOk="0" h="3040" w="3189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6344525" y="5033470"/>
              <a:ext cx="179519" cy="158909"/>
            </a:xfrm>
            <a:custGeom>
              <a:rect b="b" l="l" r="r" t="t"/>
              <a:pathLst>
                <a:path extrusionOk="0" h="2226" w="2372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6460090" y="4920892"/>
              <a:ext cx="300687" cy="272201"/>
            </a:xfrm>
            <a:custGeom>
              <a:rect b="b" l="l" r="r" t="t"/>
              <a:pathLst>
                <a:path extrusionOk="0" h="3813" w="3973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6290110" y="5093293"/>
              <a:ext cx="115416" cy="98872"/>
            </a:xfrm>
            <a:custGeom>
              <a:rect b="b" l="l" r="r" t="t"/>
              <a:pathLst>
                <a:path extrusionOk="0" h="1385" w="1525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transition spd="slow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8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jpg"/><Relationship Id="rId4" Type="http://schemas.openxmlformats.org/officeDocument/2006/relationships/image" Target="../media/image22.png"/><Relationship Id="rId5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jpg"/><Relationship Id="rId4" Type="http://schemas.openxmlformats.org/officeDocument/2006/relationships/image" Target="../media/image49.jpg"/><Relationship Id="rId5" Type="http://schemas.openxmlformats.org/officeDocument/2006/relationships/image" Target="../media/image53.jpg"/><Relationship Id="rId6" Type="http://schemas.openxmlformats.org/officeDocument/2006/relationships/image" Target="../media/image54.jpg"/><Relationship Id="rId7" Type="http://schemas.openxmlformats.org/officeDocument/2006/relationships/image" Target="../media/image5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jpg"/><Relationship Id="rId4" Type="http://schemas.openxmlformats.org/officeDocument/2006/relationships/image" Target="../media/image22.png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39"/>
          <p:cNvSpPr txBox="1"/>
          <p:nvPr>
            <p:ph type="ctrTitle"/>
          </p:nvPr>
        </p:nvSpPr>
        <p:spPr>
          <a:xfrm>
            <a:off x="911200" y="1538065"/>
            <a:ext cx="4724400" cy="20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ВУЗ Рецензент</a:t>
            </a:r>
            <a:endParaRPr sz="4000"/>
          </a:p>
        </p:txBody>
      </p:sp>
      <p:sp>
        <p:nvSpPr>
          <p:cNvPr id="1827" name="Google Shape;1827;p39"/>
          <p:cNvSpPr txBox="1"/>
          <p:nvPr>
            <p:ph idx="1" type="subTitle"/>
          </p:nvPr>
        </p:nvSpPr>
        <p:spPr>
          <a:xfrm>
            <a:off x="911200" y="3114250"/>
            <a:ext cx="7921200" cy="14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ontserrat"/>
                <a:ea typeface="Montserrat"/>
                <a:cs typeface="Montserrat"/>
                <a:sym typeface="Montserrat"/>
              </a:rPr>
              <a:t>Липецк 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Montserrat"/>
                <a:ea typeface="Montserrat"/>
                <a:cs typeface="Montserrat"/>
                <a:sym typeface="Montserrat"/>
              </a:rPr>
              <a:t>notFive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48"/>
          <p:cNvSpPr txBox="1"/>
          <p:nvPr>
            <p:ph type="title"/>
          </p:nvPr>
        </p:nvSpPr>
        <p:spPr>
          <a:xfrm>
            <a:off x="76208" y="7620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Поиск вузов</a:t>
            </a:r>
            <a:endParaRPr/>
          </a:p>
        </p:txBody>
      </p:sp>
      <p:pic>
        <p:nvPicPr>
          <p:cNvPr id="1904" name="Google Shape;19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38" y="624900"/>
            <a:ext cx="8025913" cy="41123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49"/>
          <p:cNvSpPr txBox="1"/>
          <p:nvPr>
            <p:ph type="title"/>
          </p:nvPr>
        </p:nvSpPr>
        <p:spPr>
          <a:xfrm>
            <a:off x="76208" y="7620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Просмотр информации о вузе</a:t>
            </a:r>
            <a:endParaRPr/>
          </a:p>
        </p:txBody>
      </p:sp>
      <p:sp>
        <p:nvSpPr>
          <p:cNvPr id="1910" name="Google Shape;1910;p49"/>
          <p:cNvSpPr txBox="1"/>
          <p:nvPr>
            <p:ph idx="1" type="body"/>
          </p:nvPr>
        </p:nvSpPr>
        <p:spPr>
          <a:xfrm>
            <a:off x="78225" y="414700"/>
            <a:ext cx="7315200" cy="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Здесь можно увидеть сведения и структуру организации</a:t>
            </a:r>
            <a:endParaRPr/>
          </a:p>
        </p:txBody>
      </p:sp>
      <p:pic>
        <p:nvPicPr>
          <p:cNvPr id="1911" name="Google Shape;19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13" y="802600"/>
            <a:ext cx="7737381" cy="3959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50"/>
          <p:cNvSpPr txBox="1"/>
          <p:nvPr>
            <p:ph type="title"/>
          </p:nvPr>
        </p:nvSpPr>
        <p:spPr>
          <a:xfrm>
            <a:off x="76208" y="7620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Рецензии</a:t>
            </a:r>
            <a:endParaRPr/>
          </a:p>
        </p:txBody>
      </p:sp>
      <p:sp>
        <p:nvSpPr>
          <p:cNvPr id="1917" name="Google Shape;1917;p50"/>
          <p:cNvSpPr txBox="1"/>
          <p:nvPr>
            <p:ph idx="1" type="body"/>
          </p:nvPr>
        </p:nvSpPr>
        <p:spPr>
          <a:xfrm>
            <a:off x="78225" y="414700"/>
            <a:ext cx="7315200" cy="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Просмотр рецензий, а также </a:t>
            </a:r>
            <a:endParaRPr/>
          </a:p>
        </p:txBody>
      </p:sp>
      <p:pic>
        <p:nvPicPr>
          <p:cNvPr id="1918" name="Google Shape;191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300" y="802600"/>
            <a:ext cx="7737381" cy="3959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51"/>
          <p:cNvSpPr txBox="1"/>
          <p:nvPr>
            <p:ph type="title"/>
          </p:nvPr>
        </p:nvSpPr>
        <p:spPr>
          <a:xfrm>
            <a:off x="76208" y="7620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Ошибка о том, что рецензия оставлялась</a:t>
            </a:r>
            <a:endParaRPr/>
          </a:p>
        </p:txBody>
      </p:sp>
      <p:pic>
        <p:nvPicPr>
          <p:cNvPr id="1924" name="Google Shape;192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865" y="624899"/>
            <a:ext cx="7886269" cy="4036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52"/>
          <p:cNvSpPr txBox="1"/>
          <p:nvPr>
            <p:ph type="title"/>
          </p:nvPr>
        </p:nvSpPr>
        <p:spPr>
          <a:xfrm>
            <a:off x="76208" y="7620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Просмотр рецензий от лица абитуриента</a:t>
            </a:r>
            <a:endParaRPr/>
          </a:p>
        </p:txBody>
      </p:sp>
      <p:sp>
        <p:nvSpPr>
          <p:cNvPr id="1930" name="Google Shape;1930;p52"/>
          <p:cNvSpPr txBox="1"/>
          <p:nvPr>
            <p:ph idx="1" type="body"/>
          </p:nvPr>
        </p:nvSpPr>
        <p:spPr>
          <a:xfrm>
            <a:off x="78225" y="414700"/>
            <a:ext cx="7315200" cy="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Ему нельзя оставлять рецензии</a:t>
            </a:r>
            <a:endParaRPr/>
          </a:p>
        </p:txBody>
      </p:sp>
      <p:pic>
        <p:nvPicPr>
          <p:cNvPr id="1931" name="Google Shape;19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863" y="833100"/>
            <a:ext cx="7886269" cy="4036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53"/>
          <p:cNvSpPr txBox="1"/>
          <p:nvPr>
            <p:ph type="title"/>
          </p:nvPr>
        </p:nvSpPr>
        <p:spPr>
          <a:xfrm>
            <a:off x="76208" y="7620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Просмотр панорам</a:t>
            </a:r>
            <a:endParaRPr/>
          </a:p>
        </p:txBody>
      </p:sp>
      <p:pic>
        <p:nvPicPr>
          <p:cNvPr id="1937" name="Google Shape;19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600" y="782300"/>
            <a:ext cx="7890804" cy="4036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54"/>
          <p:cNvSpPr txBox="1"/>
          <p:nvPr>
            <p:ph type="title"/>
          </p:nvPr>
        </p:nvSpPr>
        <p:spPr>
          <a:xfrm>
            <a:off x="76208" y="7620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Чат со студентом</a:t>
            </a:r>
            <a:endParaRPr/>
          </a:p>
        </p:txBody>
      </p:sp>
      <p:sp>
        <p:nvSpPr>
          <p:cNvPr id="1943" name="Google Shape;1943;p54"/>
          <p:cNvSpPr txBox="1"/>
          <p:nvPr>
            <p:ph idx="1" type="body"/>
          </p:nvPr>
        </p:nvSpPr>
        <p:spPr>
          <a:xfrm>
            <a:off x="78225" y="414700"/>
            <a:ext cx="7315200" cy="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Отправка сообщений. Список уже начатых диалогов с последней репликой.</a:t>
            </a:r>
            <a:endParaRPr/>
          </a:p>
        </p:txBody>
      </p:sp>
      <p:pic>
        <p:nvPicPr>
          <p:cNvPr id="1944" name="Google Shape;19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600" y="878800"/>
            <a:ext cx="7890804" cy="4036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55"/>
          <p:cNvSpPr txBox="1"/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200"/>
              <a:t>Техническая часть</a:t>
            </a:r>
            <a:endParaRPr sz="6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56"/>
          <p:cNvSpPr txBox="1"/>
          <p:nvPr>
            <p:ph type="title"/>
          </p:nvPr>
        </p:nvSpPr>
        <p:spPr>
          <a:xfrm>
            <a:off x="914400" y="989600"/>
            <a:ext cx="4068000" cy="15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Стек технологий</a:t>
            </a:r>
            <a:endParaRPr/>
          </a:p>
        </p:txBody>
      </p:sp>
      <p:sp>
        <p:nvSpPr>
          <p:cNvPr id="1955" name="Google Shape;1955;p56"/>
          <p:cNvSpPr txBox="1"/>
          <p:nvPr>
            <p:ph idx="1" type="subTitle"/>
          </p:nvPr>
        </p:nvSpPr>
        <p:spPr>
          <a:xfrm>
            <a:off x="914400" y="3218425"/>
            <a:ext cx="6138300" cy="12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Frontend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· Vue3+Vite	· Shadcn-vue	· Tailwind CSS	· Axios	· Lucide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800"/>
              <a:t>Backend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· PHP 8		 · PostgresQL	· Apache		· Docker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57"/>
          <p:cNvSpPr txBox="1"/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 решения </a:t>
            </a:r>
            <a:br>
              <a:rPr lang="ru"/>
            </a:br>
            <a:r>
              <a:rPr lang="ru" sz="1600"/>
              <a:t>и запуск проекта</a:t>
            </a:r>
            <a:endParaRPr sz="1600"/>
          </a:p>
        </p:txBody>
      </p:sp>
      <p:pic>
        <p:nvPicPr>
          <p:cNvPr id="1961" name="Google Shape;1961;p57"/>
          <p:cNvPicPr preferRelativeResize="0"/>
          <p:nvPr/>
        </p:nvPicPr>
        <p:blipFill rotWithShape="1">
          <a:blip r:embed="rId3">
            <a:alphaModFix/>
          </a:blip>
          <a:srcRect b="21841" l="0" r="0" t="21836"/>
          <a:stretch/>
        </p:blipFill>
        <p:spPr>
          <a:xfrm>
            <a:off x="576825" y="1398125"/>
            <a:ext cx="8633849" cy="344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40"/>
          <p:cNvSpPr txBox="1"/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</a:t>
            </a:r>
            <a:endParaRPr/>
          </a:p>
        </p:txBody>
      </p:sp>
      <p:sp>
        <p:nvSpPr>
          <p:cNvPr id="1833" name="Google Shape;1833;p40"/>
          <p:cNvSpPr txBox="1"/>
          <p:nvPr>
            <p:ph idx="1" type="subTitle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Поступая в вуз тяжело найти всю нужную информацию и действительно понять плюсы и минуса университета</a:t>
            </a:r>
            <a:endParaRPr/>
          </a:p>
        </p:txBody>
      </p:sp>
      <p:sp>
        <p:nvSpPr>
          <p:cNvPr id="1834" name="Google Shape;1834;p40"/>
          <p:cNvSpPr/>
          <p:nvPr/>
        </p:nvSpPr>
        <p:spPr>
          <a:xfrm rot="10800000">
            <a:off x="4153341" y="4476950"/>
            <a:ext cx="1156796" cy="708608"/>
          </a:xfrm>
          <a:custGeom>
            <a:rect b="b" l="l" r="r" t="t"/>
            <a:pathLst>
              <a:path extrusionOk="0" h="8282" w="15223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40"/>
          <p:cNvSpPr/>
          <p:nvPr/>
        </p:nvSpPr>
        <p:spPr>
          <a:xfrm rot="10800000">
            <a:off x="395212" y="361343"/>
            <a:ext cx="3758237" cy="4824215"/>
          </a:xfrm>
          <a:custGeom>
            <a:rect b="b" l="l" r="r" t="t"/>
            <a:pathLst>
              <a:path extrusionOk="0" h="56384" w="49457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6" name="Google Shape;1836;p40"/>
          <p:cNvPicPr preferRelativeResize="0"/>
          <p:nvPr/>
        </p:nvPicPr>
        <p:blipFill rotWithShape="1">
          <a:blip r:embed="rId3">
            <a:alphaModFix/>
          </a:blip>
          <a:srcRect b="0" l="30403" r="2805" t="0"/>
          <a:stretch/>
        </p:blipFill>
        <p:spPr>
          <a:xfrm>
            <a:off x="326233" y="919766"/>
            <a:ext cx="3660900" cy="3652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37" name="Google Shape;1837;p40"/>
          <p:cNvSpPr/>
          <p:nvPr/>
        </p:nvSpPr>
        <p:spPr>
          <a:xfrm rot="10800000">
            <a:off x="2128619" y="4341080"/>
            <a:ext cx="2068144" cy="844477"/>
          </a:xfrm>
          <a:custGeom>
            <a:rect b="b" l="l" r="r" t="t"/>
            <a:pathLst>
              <a:path extrusionOk="0" h="9870" w="27216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40"/>
          <p:cNvSpPr/>
          <p:nvPr/>
        </p:nvSpPr>
        <p:spPr>
          <a:xfrm rot="10800000">
            <a:off x="2356486" y="-55043"/>
            <a:ext cx="2800232" cy="1123659"/>
          </a:xfrm>
          <a:custGeom>
            <a:rect b="b" l="l" r="r" t="t"/>
            <a:pathLst>
              <a:path extrusionOk="0" h="13133" w="3685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40"/>
          <p:cNvSpPr/>
          <p:nvPr/>
        </p:nvSpPr>
        <p:spPr>
          <a:xfrm rot="10800000">
            <a:off x="-764693" y="248660"/>
            <a:ext cx="1969585" cy="4936898"/>
          </a:xfrm>
          <a:custGeom>
            <a:rect b="b" l="l" r="r" t="t"/>
            <a:pathLst>
              <a:path extrusionOk="0" h="57701" w="25919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40"/>
          <p:cNvSpPr/>
          <p:nvPr/>
        </p:nvSpPr>
        <p:spPr>
          <a:xfrm rot="10800000">
            <a:off x="2068004" y="-55044"/>
            <a:ext cx="3958471" cy="1281175"/>
          </a:xfrm>
          <a:custGeom>
            <a:rect b="b" l="l" r="r" t="t"/>
            <a:pathLst>
              <a:path extrusionOk="0" h="14974" w="52092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40"/>
          <p:cNvSpPr/>
          <p:nvPr/>
        </p:nvSpPr>
        <p:spPr>
          <a:xfrm rot="10800000">
            <a:off x="2356486" y="-55039"/>
            <a:ext cx="2800232" cy="738468"/>
          </a:xfrm>
          <a:custGeom>
            <a:rect b="b" l="l" r="r" t="t"/>
            <a:pathLst>
              <a:path extrusionOk="0" h="8631" w="3685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40"/>
          <p:cNvSpPr/>
          <p:nvPr/>
        </p:nvSpPr>
        <p:spPr>
          <a:xfrm rot="10800000">
            <a:off x="874085" y="729362"/>
            <a:ext cx="1115229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40"/>
          <p:cNvSpPr/>
          <p:nvPr/>
        </p:nvSpPr>
        <p:spPr>
          <a:xfrm rot="10800000">
            <a:off x="-764698" y="-55041"/>
            <a:ext cx="2149149" cy="904284"/>
          </a:xfrm>
          <a:custGeom>
            <a:rect b="b" l="l" r="r" t="t"/>
            <a:pathLst>
              <a:path extrusionOk="0" h="10569" w="28282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4" name="Google Shape;184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04808" y="1697000"/>
            <a:ext cx="4162461" cy="3692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68798" y="-74100"/>
            <a:ext cx="4575068" cy="128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58"/>
          <p:cNvSpPr txBox="1"/>
          <p:nvPr>
            <p:ph type="title"/>
          </p:nvPr>
        </p:nvSpPr>
        <p:spPr>
          <a:xfrm>
            <a:off x="909458" y="1206814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Дизайн</a:t>
            </a:r>
            <a:endParaRPr/>
          </a:p>
        </p:txBody>
      </p:sp>
      <p:sp>
        <p:nvSpPr>
          <p:cNvPr id="1967" name="Google Shape;1967;p58"/>
          <p:cNvSpPr txBox="1"/>
          <p:nvPr>
            <p:ph idx="1" type="subTitle"/>
          </p:nvPr>
        </p:nvSpPr>
        <p:spPr>
          <a:xfrm>
            <a:off x="909138" y="21305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Соблюдение принципов доступности </a:t>
            </a: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WAI-ARIA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Важная информация в пределах одного экрана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-"/>
            </a:pPr>
            <a:r>
              <a:rPr lang="ru"/>
              <a:t>Компактное меню в странице вуза упрощает и ускоряет навигацию.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59"/>
          <p:cNvSpPr txBox="1"/>
          <p:nvPr>
            <p:ph idx="2" type="title"/>
          </p:nvPr>
        </p:nvSpPr>
        <p:spPr>
          <a:xfrm>
            <a:off x="914238" y="507144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Безопасность</a:t>
            </a:r>
            <a:endParaRPr/>
          </a:p>
        </p:txBody>
      </p:sp>
      <p:sp>
        <p:nvSpPr>
          <p:cNvPr id="1973" name="Google Shape;1973;p59"/>
          <p:cNvSpPr txBox="1"/>
          <p:nvPr>
            <p:ph type="ctrTitle"/>
          </p:nvPr>
        </p:nvSpPr>
        <p:spPr>
          <a:xfrm>
            <a:off x="5792000" y="2464213"/>
            <a:ext cx="2010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Юридическая</a:t>
            </a:r>
            <a:endParaRPr/>
          </a:p>
        </p:txBody>
      </p:sp>
      <p:sp>
        <p:nvSpPr>
          <p:cNvPr id="1974" name="Google Shape;1974;p59"/>
          <p:cNvSpPr txBox="1"/>
          <p:nvPr>
            <p:ph idx="1" type="subTitle"/>
          </p:nvPr>
        </p:nvSpPr>
        <p:spPr>
          <a:xfrm>
            <a:off x="4410075" y="2957738"/>
            <a:ext cx="33762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ru"/>
              <a:t>Модерация и удаление</a:t>
            </a:r>
            <a:r>
              <a:rPr lang="ru"/>
              <a:t> </a:t>
            </a:r>
            <a:r>
              <a:rPr lang="ru"/>
              <a:t>необъективной,</a:t>
            </a:r>
            <a:r>
              <a:rPr lang="ru"/>
              <a:t> порочащей информации о </a:t>
            </a:r>
            <a:r>
              <a:rPr lang="ru"/>
              <a:t>пользователях и организациях</a:t>
            </a:r>
            <a:endParaRPr/>
          </a:p>
        </p:txBody>
      </p:sp>
      <p:sp>
        <p:nvSpPr>
          <p:cNvPr id="1975" name="Google Shape;1975;p59"/>
          <p:cNvSpPr txBox="1"/>
          <p:nvPr>
            <p:ph idx="3" type="ctrTitle"/>
          </p:nvPr>
        </p:nvSpPr>
        <p:spPr>
          <a:xfrm>
            <a:off x="1221950" y="1638400"/>
            <a:ext cx="2684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Информационная</a:t>
            </a:r>
            <a:endParaRPr/>
          </a:p>
        </p:txBody>
      </p:sp>
      <p:sp>
        <p:nvSpPr>
          <p:cNvPr id="1976" name="Google Shape;1976;p59"/>
          <p:cNvSpPr txBox="1"/>
          <p:nvPr>
            <p:ph idx="4" type="subTitle"/>
          </p:nvPr>
        </p:nvSpPr>
        <p:spPr>
          <a:xfrm>
            <a:off x="1359900" y="2128001"/>
            <a:ext cx="2743200" cy="21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ru"/>
              <a:t>Пароль в зашифрованном виде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-"/>
            </a:pPr>
            <a:r>
              <a:rPr lang="ru"/>
              <a:t>Валидация форм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-"/>
            </a:pPr>
            <a:r>
              <a:rPr lang="ru"/>
              <a:t>Защита от SQL-инъекций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SzPts val="1200"/>
              <a:buChar char="-"/>
            </a:pPr>
            <a:r>
              <a:rPr lang="ru"/>
              <a:t>Анонимизация пользователя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60"/>
          <p:cNvSpPr txBox="1"/>
          <p:nvPr>
            <p:ph type="title"/>
          </p:nvPr>
        </p:nvSpPr>
        <p:spPr>
          <a:xfrm>
            <a:off x="4579962" y="112885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планах…</a:t>
            </a:r>
            <a:endParaRPr/>
          </a:p>
        </p:txBody>
      </p:sp>
      <p:sp>
        <p:nvSpPr>
          <p:cNvPr id="1982" name="Google Shape;1982;p60"/>
          <p:cNvSpPr txBox="1"/>
          <p:nvPr>
            <p:ph idx="1" type="subTitle"/>
          </p:nvPr>
        </p:nvSpPr>
        <p:spPr>
          <a:xfrm>
            <a:off x="4572000" y="1035176"/>
            <a:ext cx="3657600" cy="3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Система уровней для студентов за активность</a:t>
            </a:r>
            <a:endParaRPr/>
          </a:p>
          <a:p>
            <a:pPr indent="-317500" lvl="0" marL="457200" rtl="0" algn="r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Информация о преподавательском составе</a:t>
            </a:r>
            <a:endParaRPr/>
          </a:p>
          <a:p>
            <a:pPr indent="-317500" lvl="0" marL="457200" rtl="0" algn="r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Развитие в сторону платформы для привлечения внимания студентов к вузу</a:t>
            </a:r>
            <a:endParaRPr/>
          </a:p>
          <a:p>
            <a:pPr indent="-317500" lvl="0" marL="457200" rtl="0" algn="r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Предоставление статистики о проходных баллах и платных программах</a:t>
            </a:r>
            <a:endParaRPr/>
          </a:p>
          <a:p>
            <a:pPr indent="-317500" lvl="0" marL="457200" rtl="0" algn="r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ru"/>
              <a:t>Повышение анонимности и достоверности предоставляемой информации, в т. ч. благодаря ИИ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61"/>
          <p:cNvSpPr txBox="1"/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Дорожная карта</a:t>
            </a:r>
            <a:endParaRPr/>
          </a:p>
        </p:txBody>
      </p:sp>
      <p:sp>
        <p:nvSpPr>
          <p:cNvPr id="1988" name="Google Shape;1988;p61"/>
          <p:cNvSpPr txBox="1"/>
          <p:nvPr>
            <p:ph idx="4" type="title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4</a:t>
            </a:r>
            <a:endParaRPr/>
          </a:p>
        </p:txBody>
      </p:sp>
      <p:sp>
        <p:nvSpPr>
          <p:cNvPr id="1989" name="Google Shape;1989;p61"/>
          <p:cNvSpPr txBox="1"/>
          <p:nvPr>
            <p:ph idx="2" type="title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</a:t>
            </a:r>
            <a:endParaRPr/>
          </a:p>
        </p:txBody>
      </p:sp>
      <p:sp>
        <p:nvSpPr>
          <p:cNvPr id="1990" name="Google Shape;1990;p61"/>
          <p:cNvSpPr txBox="1"/>
          <p:nvPr>
            <p:ph idx="3" type="title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1991" name="Google Shape;1991;p61"/>
          <p:cNvSpPr txBox="1"/>
          <p:nvPr>
            <p:ph idx="5" type="title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</a:t>
            </a:r>
            <a:endParaRPr/>
          </a:p>
        </p:txBody>
      </p:sp>
      <p:sp>
        <p:nvSpPr>
          <p:cNvPr id="1992" name="Google Shape;1992;p61"/>
          <p:cNvSpPr txBox="1"/>
          <p:nvPr>
            <p:ph idx="1" type="subTitle"/>
          </p:nvPr>
        </p:nvSpPr>
        <p:spPr>
          <a:xfrm>
            <a:off x="720975" y="2943125"/>
            <a:ext cx="2204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Полноценный MVP</a:t>
            </a:r>
            <a:endParaRPr/>
          </a:p>
        </p:txBody>
      </p:sp>
      <p:sp>
        <p:nvSpPr>
          <p:cNvPr id="1993" name="Google Shape;1993;p61"/>
          <p:cNvSpPr txBox="1"/>
          <p:nvPr>
            <p:ph idx="6" type="subTitle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Поиск бюджета</a:t>
            </a:r>
            <a:endParaRPr/>
          </a:p>
        </p:txBody>
      </p:sp>
      <p:sp>
        <p:nvSpPr>
          <p:cNvPr id="1994" name="Google Shape;1994;p61"/>
          <p:cNvSpPr txBox="1"/>
          <p:nvPr>
            <p:ph idx="7" type="subTitle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Разработка релизной версии</a:t>
            </a:r>
            <a:endParaRPr/>
          </a:p>
        </p:txBody>
      </p:sp>
      <p:sp>
        <p:nvSpPr>
          <p:cNvPr id="1995" name="Google Shape;1995;p61"/>
          <p:cNvSpPr txBox="1"/>
          <p:nvPr>
            <p:ph idx="8" type="subTitle"/>
          </p:nvPr>
        </p:nvSpPr>
        <p:spPr>
          <a:xfrm>
            <a:off x="6228324" y="2943125"/>
            <a:ext cx="2204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Дальнейшая поддержка</a:t>
            </a:r>
            <a:endParaRPr/>
          </a:p>
        </p:txBody>
      </p:sp>
      <p:sp>
        <p:nvSpPr>
          <p:cNvPr id="1996" name="Google Shape;1996;p61"/>
          <p:cNvSpPr txBox="1"/>
          <p:nvPr>
            <p:ph idx="9" type="subTitle"/>
          </p:nvPr>
        </p:nvSpPr>
        <p:spPr>
          <a:xfrm>
            <a:off x="1000155" y="362110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accent3"/>
                </a:solidFill>
              </a:rPr>
              <a:t>Дорабатываем, чтобы показать весь потенциал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997" name="Google Shape;1997;p61"/>
          <p:cNvSpPr txBox="1"/>
          <p:nvPr>
            <p:ph idx="13" type="subTitle"/>
          </p:nvPr>
        </p:nvSpPr>
        <p:spPr>
          <a:xfrm>
            <a:off x="2835925" y="3621102"/>
            <a:ext cx="16458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accent3"/>
                </a:solidFill>
              </a:rPr>
              <a:t>Через инвесторов или краудфандинг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998" name="Google Shape;1998;p61"/>
          <p:cNvSpPr txBox="1"/>
          <p:nvPr>
            <p:ph idx="14" type="subTitle"/>
          </p:nvPr>
        </p:nvSpPr>
        <p:spPr>
          <a:xfrm>
            <a:off x="4620950" y="3857025"/>
            <a:ext cx="1747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accent3"/>
                </a:solidFill>
              </a:rPr>
              <a:t>Добавление запланированного функционала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999" name="Google Shape;1999;p61"/>
          <p:cNvSpPr txBox="1"/>
          <p:nvPr>
            <p:ph idx="15" type="subTitle"/>
          </p:nvPr>
        </p:nvSpPr>
        <p:spPr>
          <a:xfrm>
            <a:off x="6507479" y="3621107"/>
            <a:ext cx="1645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accent3"/>
                </a:solidFill>
              </a:rPr>
              <a:t>Держим сервис в актуальном состоянии. Монетизируем.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62"/>
          <p:cNvSpPr txBox="1"/>
          <p:nvPr>
            <p:ph type="title"/>
          </p:nvPr>
        </p:nvSpPr>
        <p:spPr>
          <a:xfrm>
            <a:off x="762000" y="2777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notFive</a:t>
            </a:r>
            <a:endParaRPr/>
          </a:p>
        </p:txBody>
      </p:sp>
      <p:pic>
        <p:nvPicPr>
          <p:cNvPr id="2005" name="Google Shape;2005;p62"/>
          <p:cNvPicPr preferRelativeResize="0"/>
          <p:nvPr/>
        </p:nvPicPr>
        <p:blipFill rotWithShape="1">
          <a:blip r:embed="rId3">
            <a:alphaModFix/>
          </a:blip>
          <a:srcRect b="44043" l="26176" r="21658" t="21265"/>
          <a:stretch/>
        </p:blipFill>
        <p:spPr>
          <a:xfrm>
            <a:off x="5752767" y="2394629"/>
            <a:ext cx="1195800" cy="11961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2006" name="Google Shape;2006;p62"/>
          <p:cNvPicPr preferRelativeResize="0"/>
          <p:nvPr/>
        </p:nvPicPr>
        <p:blipFill rotWithShape="1">
          <a:blip r:embed="rId4">
            <a:alphaModFix/>
          </a:blip>
          <a:srcRect b="41048" l="17963" r="56952" t="21354"/>
          <a:stretch/>
        </p:blipFill>
        <p:spPr>
          <a:xfrm>
            <a:off x="2215509" y="1283379"/>
            <a:ext cx="1195800" cy="11961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2007" name="Google Shape;2007;p62"/>
          <p:cNvPicPr preferRelativeResize="0"/>
          <p:nvPr/>
        </p:nvPicPr>
        <p:blipFill rotWithShape="1">
          <a:blip r:embed="rId5">
            <a:alphaModFix/>
          </a:blip>
          <a:srcRect b="44647" l="37324" r="33330" t="11313"/>
          <a:stretch/>
        </p:blipFill>
        <p:spPr>
          <a:xfrm>
            <a:off x="4193788" y="1622279"/>
            <a:ext cx="1195800" cy="1196100"/>
          </a:xfrm>
          <a:prstGeom prst="flowChartConnector">
            <a:avLst/>
          </a:prstGeom>
          <a:noFill/>
          <a:ln>
            <a:noFill/>
          </a:ln>
        </p:spPr>
      </p:pic>
      <p:grpSp>
        <p:nvGrpSpPr>
          <p:cNvPr id="2008" name="Google Shape;2008;p62"/>
          <p:cNvGrpSpPr/>
          <p:nvPr/>
        </p:nvGrpSpPr>
        <p:grpSpPr>
          <a:xfrm>
            <a:off x="3061901" y="2006208"/>
            <a:ext cx="573425" cy="489658"/>
            <a:chOff x="2329725" y="1188750"/>
            <a:chExt cx="1083365" cy="925105"/>
          </a:xfrm>
        </p:grpSpPr>
        <p:sp>
          <p:nvSpPr>
            <p:cNvPr id="2009" name="Google Shape;2009;p62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62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1" name="Google Shape;2011;p62"/>
          <p:cNvGrpSpPr/>
          <p:nvPr/>
        </p:nvGrpSpPr>
        <p:grpSpPr>
          <a:xfrm>
            <a:off x="4955065" y="2345108"/>
            <a:ext cx="573425" cy="489658"/>
            <a:chOff x="2329725" y="1188750"/>
            <a:chExt cx="1083365" cy="925105"/>
          </a:xfrm>
        </p:grpSpPr>
        <p:sp>
          <p:nvSpPr>
            <p:cNvPr id="2012" name="Google Shape;2012;p62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62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4" name="Google Shape;2014;p62"/>
          <p:cNvGrpSpPr/>
          <p:nvPr/>
        </p:nvGrpSpPr>
        <p:grpSpPr>
          <a:xfrm>
            <a:off x="6689620" y="3117458"/>
            <a:ext cx="573425" cy="489658"/>
            <a:chOff x="2329725" y="1188750"/>
            <a:chExt cx="1083365" cy="925105"/>
          </a:xfrm>
        </p:grpSpPr>
        <p:sp>
          <p:nvSpPr>
            <p:cNvPr id="2015" name="Google Shape;2015;p62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62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7" name="Google Shape;2017;p62"/>
          <p:cNvSpPr txBox="1"/>
          <p:nvPr>
            <p:ph idx="1" type="subTitle"/>
          </p:nvPr>
        </p:nvSpPr>
        <p:spPr>
          <a:xfrm>
            <a:off x="2923519" y="2050890"/>
            <a:ext cx="834600" cy="2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М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18" name="Google Shape;2018;p62"/>
          <p:cNvSpPr txBox="1"/>
          <p:nvPr>
            <p:ph idx="2" type="subTitle"/>
          </p:nvPr>
        </p:nvSpPr>
        <p:spPr>
          <a:xfrm>
            <a:off x="4817486" y="2389790"/>
            <a:ext cx="841800" cy="2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Д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19" name="Google Shape;2019;p62"/>
          <p:cNvSpPr txBox="1"/>
          <p:nvPr>
            <p:ph idx="3" type="subTitle"/>
          </p:nvPr>
        </p:nvSpPr>
        <p:spPr>
          <a:xfrm>
            <a:off x="6552343" y="3162140"/>
            <a:ext cx="841800" cy="2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И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20" name="Google Shape;2020;p62"/>
          <p:cNvSpPr txBox="1"/>
          <p:nvPr>
            <p:ph idx="4" type="subTitle"/>
          </p:nvPr>
        </p:nvSpPr>
        <p:spPr>
          <a:xfrm>
            <a:off x="2031606" y="2570272"/>
            <a:ext cx="15636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Максим Болдырев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21" name="Google Shape;2021;p62"/>
          <p:cNvSpPr txBox="1"/>
          <p:nvPr>
            <p:ph idx="5" type="subTitle"/>
          </p:nvPr>
        </p:nvSpPr>
        <p:spPr>
          <a:xfrm>
            <a:off x="4009885" y="2909172"/>
            <a:ext cx="15636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Дмитрий Эрхов</a:t>
            </a:r>
            <a:endParaRPr/>
          </a:p>
        </p:txBody>
      </p:sp>
      <p:sp>
        <p:nvSpPr>
          <p:cNvPr id="2022" name="Google Shape;2022;p62"/>
          <p:cNvSpPr txBox="1"/>
          <p:nvPr>
            <p:ph idx="6" type="subTitle"/>
          </p:nvPr>
        </p:nvSpPr>
        <p:spPr>
          <a:xfrm>
            <a:off x="5568865" y="3681522"/>
            <a:ext cx="15636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Игорь Кретов</a:t>
            </a:r>
            <a:endParaRPr/>
          </a:p>
        </p:txBody>
      </p:sp>
      <p:sp>
        <p:nvSpPr>
          <p:cNvPr id="2023" name="Google Shape;2023;p62"/>
          <p:cNvSpPr txBox="1"/>
          <p:nvPr>
            <p:ph idx="7" type="subTitle"/>
          </p:nvPr>
        </p:nvSpPr>
        <p:spPr>
          <a:xfrm>
            <a:off x="1981200" y="3148748"/>
            <a:ext cx="16644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Manrope Medium"/>
                <a:ea typeface="Manrope Medium"/>
                <a:cs typeface="Manrope Medium"/>
                <a:sym typeface="Manrope Medium"/>
              </a:rPr>
              <a:t>Ведущий backend разработчик</a:t>
            </a:r>
            <a:endParaRPr sz="12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2024" name="Google Shape;2024;p62"/>
          <p:cNvSpPr txBox="1"/>
          <p:nvPr>
            <p:ph idx="8" type="subTitle"/>
          </p:nvPr>
        </p:nvSpPr>
        <p:spPr>
          <a:xfrm>
            <a:off x="4047976" y="3448500"/>
            <a:ext cx="14853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Manrope Medium"/>
                <a:ea typeface="Manrope Medium"/>
                <a:cs typeface="Manrope Medium"/>
                <a:sym typeface="Manrope Medium"/>
              </a:rPr>
              <a:t>Тимлид, frontend разработчик</a:t>
            </a:r>
            <a:endParaRPr sz="12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2025" name="Google Shape;2025;p62"/>
          <p:cNvSpPr txBox="1"/>
          <p:nvPr>
            <p:ph idx="9" type="subTitle"/>
          </p:nvPr>
        </p:nvSpPr>
        <p:spPr>
          <a:xfrm>
            <a:off x="5518461" y="4220861"/>
            <a:ext cx="16644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Manrope Medium"/>
                <a:ea typeface="Manrope Medium"/>
                <a:cs typeface="Manrope Medium"/>
                <a:sym typeface="Manrope Medium"/>
              </a:rPr>
              <a:t>Ведущий frontend разработчик</a:t>
            </a:r>
            <a:endParaRPr sz="12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2026" name="Google Shape;2026;p62"/>
          <p:cNvPicPr preferRelativeResize="0"/>
          <p:nvPr/>
        </p:nvPicPr>
        <p:blipFill rotWithShape="1">
          <a:blip r:embed="rId6">
            <a:alphaModFix/>
          </a:blip>
          <a:srcRect b="48239" l="55512" r="25083" t="22640"/>
          <a:stretch/>
        </p:blipFill>
        <p:spPr>
          <a:xfrm>
            <a:off x="315603" y="1130972"/>
            <a:ext cx="1195800" cy="1196100"/>
          </a:xfrm>
          <a:prstGeom prst="flowChartConnector">
            <a:avLst/>
          </a:prstGeom>
          <a:noFill/>
          <a:ln>
            <a:noFill/>
          </a:ln>
        </p:spPr>
      </p:pic>
      <p:grpSp>
        <p:nvGrpSpPr>
          <p:cNvPr id="2027" name="Google Shape;2027;p62"/>
          <p:cNvGrpSpPr/>
          <p:nvPr/>
        </p:nvGrpSpPr>
        <p:grpSpPr>
          <a:xfrm>
            <a:off x="1161995" y="1853801"/>
            <a:ext cx="573425" cy="489658"/>
            <a:chOff x="2329725" y="1188750"/>
            <a:chExt cx="1083365" cy="925105"/>
          </a:xfrm>
        </p:grpSpPr>
        <p:sp>
          <p:nvSpPr>
            <p:cNvPr id="2028" name="Google Shape;2028;p62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62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0" name="Google Shape;2030;p62"/>
          <p:cNvSpPr txBox="1"/>
          <p:nvPr>
            <p:ph idx="1" type="subTitle"/>
          </p:nvPr>
        </p:nvSpPr>
        <p:spPr>
          <a:xfrm>
            <a:off x="1023613" y="1898483"/>
            <a:ext cx="834600" cy="2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Д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1" name="Google Shape;2031;p62"/>
          <p:cNvSpPr txBox="1"/>
          <p:nvPr>
            <p:ph idx="4" type="subTitle"/>
          </p:nvPr>
        </p:nvSpPr>
        <p:spPr>
          <a:xfrm>
            <a:off x="131700" y="2417865"/>
            <a:ext cx="15636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Дмитрий Ненахов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62"/>
          <p:cNvSpPr txBox="1"/>
          <p:nvPr>
            <p:ph idx="7" type="subTitle"/>
          </p:nvPr>
        </p:nvSpPr>
        <p:spPr>
          <a:xfrm>
            <a:off x="209929" y="2957205"/>
            <a:ext cx="14070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Manrope Medium"/>
                <a:ea typeface="Manrope Medium"/>
                <a:cs typeface="Manrope Medium"/>
                <a:sym typeface="Manrope Medium"/>
              </a:rPr>
              <a:t>Backend разработчик</a:t>
            </a:r>
            <a:endParaRPr sz="12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2033" name="Google Shape;2033;p62"/>
          <p:cNvPicPr preferRelativeResize="0"/>
          <p:nvPr/>
        </p:nvPicPr>
        <p:blipFill rotWithShape="1">
          <a:blip r:embed="rId7">
            <a:alphaModFix/>
          </a:blip>
          <a:srcRect b="45700" l="32595" r="25324" t="12206"/>
          <a:stretch/>
        </p:blipFill>
        <p:spPr>
          <a:xfrm>
            <a:off x="7601377" y="2547031"/>
            <a:ext cx="1195800" cy="1196100"/>
          </a:xfrm>
          <a:prstGeom prst="flowChartConnector">
            <a:avLst/>
          </a:prstGeom>
          <a:noFill/>
          <a:ln>
            <a:noFill/>
          </a:ln>
        </p:spPr>
      </p:pic>
      <p:grpSp>
        <p:nvGrpSpPr>
          <p:cNvPr id="2034" name="Google Shape;2034;p62"/>
          <p:cNvGrpSpPr/>
          <p:nvPr/>
        </p:nvGrpSpPr>
        <p:grpSpPr>
          <a:xfrm>
            <a:off x="8447769" y="3269860"/>
            <a:ext cx="573425" cy="489658"/>
            <a:chOff x="2329725" y="1188750"/>
            <a:chExt cx="1083365" cy="925105"/>
          </a:xfrm>
        </p:grpSpPr>
        <p:sp>
          <p:nvSpPr>
            <p:cNvPr id="2035" name="Google Shape;2035;p62"/>
            <p:cNvSpPr/>
            <p:nvPr/>
          </p:nvSpPr>
          <p:spPr>
            <a:xfrm>
              <a:off x="2427707" y="1227997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62"/>
            <p:cNvSpPr/>
            <p:nvPr/>
          </p:nvSpPr>
          <p:spPr>
            <a:xfrm>
              <a:off x="2329725" y="1188750"/>
              <a:ext cx="985383" cy="885858"/>
            </a:xfrm>
            <a:custGeom>
              <a:rect b="b" l="l" r="r" t="t"/>
              <a:pathLst>
                <a:path extrusionOk="0" h="16379" w="14676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7" name="Google Shape;2037;p62"/>
          <p:cNvSpPr txBox="1"/>
          <p:nvPr>
            <p:ph idx="1" type="subTitle"/>
          </p:nvPr>
        </p:nvSpPr>
        <p:spPr>
          <a:xfrm>
            <a:off x="8309388" y="3314542"/>
            <a:ext cx="834600" cy="2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В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8" name="Google Shape;2038;p62"/>
          <p:cNvSpPr txBox="1"/>
          <p:nvPr>
            <p:ph idx="4" type="subTitle"/>
          </p:nvPr>
        </p:nvSpPr>
        <p:spPr>
          <a:xfrm>
            <a:off x="7417474" y="3833924"/>
            <a:ext cx="15636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Владимир Толстунов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62"/>
          <p:cNvSpPr txBox="1"/>
          <p:nvPr>
            <p:ph idx="7" type="subTitle"/>
          </p:nvPr>
        </p:nvSpPr>
        <p:spPr>
          <a:xfrm>
            <a:off x="7327175" y="4361700"/>
            <a:ext cx="17442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Manrope Medium"/>
                <a:ea typeface="Manrope Medium"/>
                <a:cs typeface="Manrope Medium"/>
                <a:sym typeface="Manrope Medium"/>
              </a:rPr>
              <a:t>Дизайнер, frontend разработчик</a:t>
            </a:r>
            <a:endParaRPr sz="12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63"/>
          <p:cNvSpPr txBox="1"/>
          <p:nvPr>
            <p:ph type="ctrTitle"/>
          </p:nvPr>
        </p:nvSpPr>
        <p:spPr>
          <a:xfrm>
            <a:off x="914400" y="1126877"/>
            <a:ext cx="3998100" cy="22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2045" name="Google Shape;2045;p63"/>
          <p:cNvSpPr/>
          <p:nvPr/>
        </p:nvSpPr>
        <p:spPr>
          <a:xfrm>
            <a:off x="747300" y="3665675"/>
            <a:ext cx="3447600" cy="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41"/>
          <p:cNvSpPr txBox="1"/>
          <p:nvPr>
            <p:ph type="title"/>
          </p:nvPr>
        </p:nvSpPr>
        <p:spPr>
          <a:xfrm>
            <a:off x="899550" y="503388"/>
            <a:ext cx="73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сейчас решается проблема?</a:t>
            </a:r>
            <a:endParaRPr/>
          </a:p>
        </p:txBody>
      </p:sp>
      <p:sp>
        <p:nvSpPr>
          <p:cNvPr id="1851" name="Google Shape;1851;p41"/>
          <p:cNvSpPr txBox="1"/>
          <p:nvPr>
            <p:ph idx="1" type="body"/>
          </p:nvPr>
        </p:nvSpPr>
        <p:spPr>
          <a:xfrm>
            <a:off x="720588" y="1419050"/>
            <a:ext cx="3851400" cy="26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u="none"/>
              <a:t>Приходится искать и анализировать информацию в:</a:t>
            </a:r>
            <a:endParaRPr sz="1400" u="none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1400" u="none"/>
              <a:t>Сайтах с рейтингами вузов по миру и России</a:t>
            </a:r>
            <a:endParaRPr sz="1400" u="none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ru" sz="1400" u="none"/>
              <a:t>Агрегаторах информации</a:t>
            </a:r>
            <a:endParaRPr sz="1400" u="none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ru" sz="1400" u="none"/>
              <a:t>Платформы отзывов о вузах</a:t>
            </a:r>
            <a:endParaRPr sz="1400" u="none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ru" sz="1400" u="none"/>
              <a:t>Сайты вузов</a:t>
            </a:r>
            <a:endParaRPr sz="1400" u="none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500"/>
              <a:buChar char="●"/>
            </a:pPr>
            <a:r>
              <a:rPr lang="ru" sz="1400" u="none"/>
              <a:t>Самостоятельный поиск и общение со студентами вуза</a:t>
            </a:r>
            <a:endParaRPr sz="1400" u="non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42"/>
          <p:cNvSpPr txBox="1"/>
          <p:nvPr>
            <p:ph type="title"/>
          </p:nvPr>
        </p:nvSpPr>
        <p:spPr>
          <a:xfrm>
            <a:off x="4579962" y="1665460"/>
            <a:ext cx="36576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таких решений</a:t>
            </a:r>
            <a:endParaRPr sz="1600"/>
          </a:p>
        </p:txBody>
      </p:sp>
      <p:sp>
        <p:nvSpPr>
          <p:cNvPr id="1857" name="Google Shape;1857;p42"/>
          <p:cNvSpPr txBox="1"/>
          <p:nvPr>
            <p:ph idx="1" type="subTitle"/>
          </p:nvPr>
        </p:nvSpPr>
        <p:spPr>
          <a:xfrm>
            <a:off x="4572000" y="2587749"/>
            <a:ext cx="36576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>
                <a:solidFill>
                  <a:srgbClr val="000000"/>
                </a:solidFill>
              </a:rPr>
              <a:t>Не все площадки обеспечивают </a:t>
            </a:r>
            <a:r>
              <a:rPr i="1" lang="ru">
                <a:solidFill>
                  <a:srgbClr val="000000"/>
                </a:solidFill>
              </a:rPr>
              <a:t>безопасность</a:t>
            </a:r>
            <a:r>
              <a:rPr lang="ru">
                <a:solidFill>
                  <a:srgbClr val="000000"/>
                </a:solidFill>
              </a:rPr>
              <a:t> для студента, оставляющего негативное мнение.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ru">
                <a:solidFill>
                  <a:srgbClr val="000000"/>
                </a:solidFill>
              </a:rPr>
              <a:t>Не всю интересующую информацию получается увидеть в одном месте.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43"/>
          <p:cNvSpPr txBox="1"/>
          <p:nvPr>
            <p:ph idx="4294967295" type="title"/>
          </p:nvPr>
        </p:nvSpPr>
        <p:spPr>
          <a:xfrm>
            <a:off x="594425" y="1397158"/>
            <a:ext cx="3660900" cy="8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Наше решение</a:t>
            </a:r>
            <a:endParaRPr/>
          </a:p>
        </p:txBody>
      </p:sp>
      <p:sp>
        <p:nvSpPr>
          <p:cNvPr id="1863" name="Google Shape;1863;p43"/>
          <p:cNvSpPr/>
          <p:nvPr/>
        </p:nvSpPr>
        <p:spPr>
          <a:xfrm flipH="1" rot="10800000">
            <a:off x="2629054" y="4390775"/>
            <a:ext cx="1156796" cy="708608"/>
          </a:xfrm>
          <a:custGeom>
            <a:rect b="b" l="l" r="r" t="t"/>
            <a:pathLst>
              <a:path extrusionOk="0" h="8282" w="15223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43"/>
          <p:cNvSpPr/>
          <p:nvPr/>
        </p:nvSpPr>
        <p:spPr>
          <a:xfrm flipH="1" rot="10800000">
            <a:off x="3785742" y="275168"/>
            <a:ext cx="3758237" cy="4824215"/>
          </a:xfrm>
          <a:custGeom>
            <a:rect b="b" l="l" r="r" t="t"/>
            <a:pathLst>
              <a:path extrusionOk="0" h="56384" w="49457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43"/>
          <p:cNvSpPr/>
          <p:nvPr/>
        </p:nvSpPr>
        <p:spPr>
          <a:xfrm flipH="1" rot="10800000">
            <a:off x="3742429" y="4254905"/>
            <a:ext cx="2068144" cy="844477"/>
          </a:xfrm>
          <a:custGeom>
            <a:rect b="b" l="l" r="r" t="t"/>
            <a:pathLst>
              <a:path extrusionOk="0" h="9870" w="27216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43"/>
          <p:cNvSpPr/>
          <p:nvPr/>
        </p:nvSpPr>
        <p:spPr>
          <a:xfrm flipH="1" rot="10800000">
            <a:off x="2782474" y="-141218"/>
            <a:ext cx="2800232" cy="1123659"/>
          </a:xfrm>
          <a:custGeom>
            <a:rect b="b" l="l" r="r" t="t"/>
            <a:pathLst>
              <a:path extrusionOk="0" h="13133" w="3685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7" name="Google Shape;1867;p43"/>
          <p:cNvPicPr preferRelativeResize="0"/>
          <p:nvPr/>
        </p:nvPicPr>
        <p:blipFill rotWithShape="1">
          <a:blip r:embed="rId3">
            <a:alphaModFix/>
          </a:blip>
          <a:srcRect b="0" l="12957" r="12957" t="0"/>
          <a:stretch/>
        </p:blipFill>
        <p:spPr>
          <a:xfrm>
            <a:off x="4552008" y="566966"/>
            <a:ext cx="3660900" cy="3652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68" name="Google Shape;1868;p43"/>
          <p:cNvSpPr/>
          <p:nvPr/>
        </p:nvSpPr>
        <p:spPr>
          <a:xfrm flipH="1" rot="10800000">
            <a:off x="6734300" y="162485"/>
            <a:ext cx="1969585" cy="4936898"/>
          </a:xfrm>
          <a:custGeom>
            <a:rect b="b" l="l" r="r" t="t"/>
            <a:pathLst>
              <a:path extrusionOk="0" h="57701" w="25919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43"/>
          <p:cNvSpPr/>
          <p:nvPr/>
        </p:nvSpPr>
        <p:spPr>
          <a:xfrm flipH="1" rot="10800000">
            <a:off x="1912717" y="-141219"/>
            <a:ext cx="3958471" cy="1281175"/>
          </a:xfrm>
          <a:custGeom>
            <a:rect b="b" l="l" r="r" t="t"/>
            <a:pathLst>
              <a:path extrusionOk="0" h="14974" w="52092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43"/>
          <p:cNvSpPr/>
          <p:nvPr/>
        </p:nvSpPr>
        <p:spPr>
          <a:xfrm flipH="1" rot="10800000">
            <a:off x="2782474" y="-141214"/>
            <a:ext cx="2800232" cy="738468"/>
          </a:xfrm>
          <a:custGeom>
            <a:rect b="b" l="l" r="r" t="t"/>
            <a:pathLst>
              <a:path extrusionOk="0" h="8631" w="3685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43"/>
          <p:cNvSpPr/>
          <p:nvPr/>
        </p:nvSpPr>
        <p:spPr>
          <a:xfrm flipH="1" rot="10800000">
            <a:off x="5949877" y="643187"/>
            <a:ext cx="1115229" cy="1401387"/>
          </a:xfrm>
          <a:custGeom>
            <a:rect b="b" l="l" r="r" t="t"/>
            <a:pathLst>
              <a:path extrusionOk="0" h="16379" w="14676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43"/>
          <p:cNvSpPr/>
          <p:nvPr/>
        </p:nvSpPr>
        <p:spPr>
          <a:xfrm flipH="1" rot="10800000">
            <a:off x="6554741" y="-141216"/>
            <a:ext cx="2149149" cy="904284"/>
          </a:xfrm>
          <a:custGeom>
            <a:rect b="b" l="l" r="r" t="t"/>
            <a:pathLst>
              <a:path extrusionOk="0" h="10569" w="28282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3" name="Google Shape;187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981539" y="1610825"/>
            <a:ext cx="4162461" cy="3692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432921" y="-160275"/>
            <a:ext cx="4575068" cy="128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p43"/>
          <p:cNvSpPr txBox="1"/>
          <p:nvPr/>
        </p:nvSpPr>
        <p:spPr>
          <a:xfrm>
            <a:off x="594425" y="2074050"/>
            <a:ext cx="36219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Сервис по онлайн экскурсиям в университеты с возможностью узнать информацию у студентов и приемной комиссии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44"/>
          <p:cNvSpPr txBox="1"/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Функции</a:t>
            </a:r>
            <a:endParaRPr/>
          </a:p>
        </p:txBody>
      </p:sp>
      <p:sp>
        <p:nvSpPr>
          <p:cNvPr id="1881" name="Google Shape;1881;p44"/>
          <p:cNvSpPr txBox="1"/>
          <p:nvPr>
            <p:ph idx="4294967295" type="subTitle"/>
          </p:nvPr>
        </p:nvSpPr>
        <p:spPr>
          <a:xfrm>
            <a:off x="914400" y="1301025"/>
            <a:ext cx="5540700" cy="25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Абитуриент может: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Зарегистрироваться и войти в личный кабинет для взаимодействия с платформой.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-"/>
            </a:pP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Пообщаться со студентами.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-"/>
            </a:pP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Осмотреть вуз в виртуальном туре.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-"/>
            </a:pP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Прочитать отзывы студентов.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Найти контакты приёмной комиссии и документы вуза.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Студенты и представители вуза могут добавлять свои медиаматериалы, а также виртуальные туры по вузу.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45"/>
          <p:cNvSpPr txBox="1"/>
          <p:nvPr>
            <p:ph type="title"/>
          </p:nvPr>
        </p:nvSpPr>
        <p:spPr>
          <a:xfrm>
            <a:off x="914400" y="505472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Взаимодействие пользователей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с системой</a:t>
            </a:r>
            <a:endParaRPr sz="1600"/>
          </a:p>
        </p:txBody>
      </p:sp>
      <p:pic>
        <p:nvPicPr>
          <p:cNvPr id="1887" name="Google Shape;18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75" y="1358972"/>
            <a:ext cx="7628657" cy="3784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46"/>
          <p:cNvSpPr txBox="1"/>
          <p:nvPr>
            <p:ph type="title"/>
          </p:nvPr>
        </p:nvSpPr>
        <p:spPr>
          <a:xfrm>
            <a:off x="1606114" y="1182607"/>
            <a:ext cx="59436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/>
              <a:t>Демонстрация работы</a:t>
            </a:r>
            <a:endParaRPr sz="5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7" name="Google Shape;18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25" y="624900"/>
            <a:ext cx="8468526" cy="4339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98" name="Google Shape;1898;p47"/>
          <p:cNvSpPr txBox="1"/>
          <p:nvPr>
            <p:ph type="title"/>
          </p:nvPr>
        </p:nvSpPr>
        <p:spPr>
          <a:xfrm>
            <a:off x="76208" y="76200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Регистрация и вход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reesia Pitch Deck by Slidesgo">
  <a:themeElements>
    <a:clrScheme name="Simple Light">
      <a:dk1>
        <a:srgbClr val="18181B"/>
      </a:dk1>
      <a:lt1>
        <a:srgbClr val="3F3F46"/>
      </a:lt1>
      <a:dk2>
        <a:srgbClr val="71717A"/>
      </a:dk2>
      <a:lt2>
        <a:srgbClr val="F4F4F5"/>
      </a:lt2>
      <a:accent1>
        <a:srgbClr val="475569"/>
      </a:accent1>
      <a:accent2>
        <a:srgbClr val="1E293B"/>
      </a:accent2>
      <a:accent3>
        <a:srgbClr val="CBD5E1"/>
      </a:accent3>
      <a:accent4>
        <a:srgbClr val="9CA3AF"/>
      </a:accent4>
      <a:accent5>
        <a:srgbClr val="475569"/>
      </a:accent5>
      <a:accent6>
        <a:srgbClr val="E2E8F0"/>
      </a:accent6>
      <a:hlink>
        <a:srgbClr val="04340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